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2"/>
  </p:notesMasterIdLst>
  <p:sldIdLst>
    <p:sldId id="341" r:id="rId5"/>
    <p:sldId id="266" r:id="rId6"/>
    <p:sldId id="334" r:id="rId7"/>
    <p:sldId id="336" r:id="rId8"/>
    <p:sldId id="267" r:id="rId9"/>
    <p:sldId id="268" r:id="rId10"/>
    <p:sldId id="269" r:id="rId11"/>
    <p:sldId id="270" r:id="rId12"/>
    <p:sldId id="271" r:id="rId13"/>
    <p:sldId id="342" r:id="rId14"/>
    <p:sldId id="321" r:id="rId15"/>
    <p:sldId id="273" r:id="rId16"/>
    <p:sldId id="272" r:id="rId17"/>
    <p:sldId id="340" r:id="rId18"/>
    <p:sldId id="335" r:id="rId19"/>
    <p:sldId id="343" r:id="rId20"/>
    <p:sldId id="274" r:id="rId21"/>
  </p:sldIdLst>
  <p:sldSz cx="12192000" cy="6858000"/>
  <p:notesSz cx="6797675" cy="9929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53539E-A975-412D-ADB3-F33B86AE9518}" v="12" dt="2026-01-23T11:12:32.6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8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77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 Armstrong" userId="a0706174-3b7a-4346-a8f4-7641527a2dc9" providerId="ADAL" clId="{374BF56D-165C-4063-A130-9D8085594655}"/>
    <pc:docChg chg="undo custSel delSld modSld">
      <pc:chgData name="S Armstrong" userId="a0706174-3b7a-4346-a8f4-7641527a2dc9" providerId="ADAL" clId="{374BF56D-165C-4063-A130-9D8085594655}" dt="2026-01-23T11:12:38.367" v="80" actId="1076"/>
      <pc:docMkLst>
        <pc:docMk/>
      </pc:docMkLst>
      <pc:sldChg chg="addSp delSp modSp mod">
        <pc:chgData name="S Armstrong" userId="a0706174-3b7a-4346-a8f4-7641527a2dc9" providerId="ADAL" clId="{374BF56D-165C-4063-A130-9D8085594655}" dt="2026-01-23T11:08:30.759" v="28" actId="1076"/>
        <pc:sldMkLst>
          <pc:docMk/>
          <pc:sldMk cId="3928085622" sldId="267"/>
        </pc:sldMkLst>
        <pc:graphicFrameChg chg="mod">
          <ac:chgData name="S Armstrong" userId="a0706174-3b7a-4346-a8f4-7641527a2dc9" providerId="ADAL" clId="{374BF56D-165C-4063-A130-9D8085594655}" dt="2026-01-23T11:08:30.759" v="28" actId="1076"/>
          <ac:graphicFrameMkLst>
            <pc:docMk/>
            <pc:sldMk cId="3928085622" sldId="267"/>
            <ac:graphicFrameMk id="8" creationId="{6C2CD813-887C-357F-81F7-ACCAFDE9AD01}"/>
          </ac:graphicFrameMkLst>
        </pc:graphicFrameChg>
        <pc:picChg chg="del">
          <ac:chgData name="S Armstrong" userId="a0706174-3b7a-4346-a8f4-7641527a2dc9" providerId="ADAL" clId="{374BF56D-165C-4063-A130-9D8085594655}" dt="2026-01-23T11:07:56.711" v="22" actId="478"/>
          <ac:picMkLst>
            <pc:docMk/>
            <pc:sldMk cId="3928085622" sldId="267"/>
            <ac:picMk id="2" creationId="{471DE3BF-415D-0B93-9DC3-A0F43124884D}"/>
          </ac:picMkLst>
        </pc:picChg>
        <pc:picChg chg="add mod ord">
          <ac:chgData name="S Armstrong" userId="a0706174-3b7a-4346-a8f4-7641527a2dc9" providerId="ADAL" clId="{374BF56D-165C-4063-A130-9D8085594655}" dt="2026-01-23T11:08:23.216" v="27" actId="14100"/>
          <ac:picMkLst>
            <pc:docMk/>
            <pc:sldMk cId="3928085622" sldId="267"/>
            <ac:picMk id="3" creationId="{B29FB2F4-9AB7-553A-9FD0-9143A9C3B8BD}"/>
          </ac:picMkLst>
        </pc:picChg>
      </pc:sldChg>
      <pc:sldChg chg="addSp delSp modSp mod">
        <pc:chgData name="S Armstrong" userId="a0706174-3b7a-4346-a8f4-7641527a2dc9" providerId="ADAL" clId="{374BF56D-165C-4063-A130-9D8085594655}" dt="2026-01-23T11:08:54.455" v="33" actId="1076"/>
        <pc:sldMkLst>
          <pc:docMk/>
          <pc:sldMk cId="2172872246" sldId="268"/>
        </pc:sldMkLst>
        <pc:graphicFrameChg chg="mod">
          <ac:chgData name="S Armstrong" userId="a0706174-3b7a-4346-a8f4-7641527a2dc9" providerId="ADAL" clId="{374BF56D-165C-4063-A130-9D8085594655}" dt="2026-01-23T11:08:54.455" v="33" actId="1076"/>
          <ac:graphicFrameMkLst>
            <pc:docMk/>
            <pc:sldMk cId="2172872246" sldId="268"/>
            <ac:graphicFrameMk id="8" creationId="{59F59280-6D0D-4446-1CF0-0ACECB9C7B12}"/>
          </ac:graphicFrameMkLst>
        </pc:graphicFrameChg>
        <pc:picChg chg="del">
          <ac:chgData name="S Armstrong" userId="a0706174-3b7a-4346-a8f4-7641527a2dc9" providerId="ADAL" clId="{374BF56D-165C-4063-A130-9D8085594655}" dt="2026-01-23T11:08:44.689" v="30" actId="478"/>
          <ac:picMkLst>
            <pc:docMk/>
            <pc:sldMk cId="2172872246" sldId="268"/>
            <ac:picMk id="2" creationId="{37CF4141-7E23-E645-216E-7A18506BE24E}"/>
          </ac:picMkLst>
        </pc:picChg>
        <pc:picChg chg="add mod ord">
          <ac:chgData name="S Armstrong" userId="a0706174-3b7a-4346-a8f4-7641527a2dc9" providerId="ADAL" clId="{374BF56D-165C-4063-A130-9D8085594655}" dt="2026-01-23T11:08:48.687" v="32" actId="167"/>
          <ac:picMkLst>
            <pc:docMk/>
            <pc:sldMk cId="2172872246" sldId="268"/>
            <ac:picMk id="5" creationId="{C9359CA6-7205-41B4-4BDC-28E81D2D453D}"/>
          </ac:picMkLst>
        </pc:picChg>
      </pc:sldChg>
      <pc:sldChg chg="addSp delSp modSp mod">
        <pc:chgData name="S Armstrong" userId="a0706174-3b7a-4346-a8f4-7641527a2dc9" providerId="ADAL" clId="{374BF56D-165C-4063-A130-9D8085594655}" dt="2026-01-23T11:09:22.352" v="39" actId="1076"/>
        <pc:sldMkLst>
          <pc:docMk/>
          <pc:sldMk cId="1401365618" sldId="269"/>
        </pc:sldMkLst>
        <pc:graphicFrameChg chg="mod">
          <ac:chgData name="S Armstrong" userId="a0706174-3b7a-4346-a8f4-7641527a2dc9" providerId="ADAL" clId="{374BF56D-165C-4063-A130-9D8085594655}" dt="2026-01-23T11:09:22.352" v="39" actId="1076"/>
          <ac:graphicFrameMkLst>
            <pc:docMk/>
            <pc:sldMk cId="1401365618" sldId="269"/>
            <ac:graphicFrameMk id="3" creationId="{E2436AF5-D24D-55DB-BDFC-92EE219DF9DD}"/>
          </ac:graphicFrameMkLst>
        </pc:graphicFrameChg>
        <pc:picChg chg="add mod ord">
          <ac:chgData name="S Armstrong" userId="a0706174-3b7a-4346-a8f4-7641527a2dc9" providerId="ADAL" clId="{374BF56D-165C-4063-A130-9D8085594655}" dt="2026-01-23T11:09:14.129" v="38" actId="167"/>
          <ac:picMkLst>
            <pc:docMk/>
            <pc:sldMk cId="1401365618" sldId="269"/>
            <ac:picMk id="2" creationId="{AE47F020-D08F-7234-2F1D-39D4429D67CF}"/>
          </ac:picMkLst>
        </pc:picChg>
        <pc:picChg chg="del">
          <ac:chgData name="S Armstrong" userId="a0706174-3b7a-4346-a8f4-7641527a2dc9" providerId="ADAL" clId="{374BF56D-165C-4063-A130-9D8085594655}" dt="2026-01-23T11:09:01.872" v="35" actId="478"/>
          <ac:picMkLst>
            <pc:docMk/>
            <pc:sldMk cId="1401365618" sldId="269"/>
            <ac:picMk id="18" creationId="{004AC94A-F45A-A9EE-FB05-583295668B17}"/>
          </ac:picMkLst>
        </pc:picChg>
      </pc:sldChg>
      <pc:sldChg chg="addSp delSp modSp mod">
        <pc:chgData name="S Armstrong" userId="a0706174-3b7a-4346-a8f4-7641527a2dc9" providerId="ADAL" clId="{374BF56D-165C-4063-A130-9D8085594655}" dt="2026-01-23T11:09:45.815" v="44" actId="1076"/>
        <pc:sldMkLst>
          <pc:docMk/>
          <pc:sldMk cId="644975716" sldId="270"/>
        </pc:sldMkLst>
        <pc:graphicFrameChg chg="mod">
          <ac:chgData name="S Armstrong" userId="a0706174-3b7a-4346-a8f4-7641527a2dc9" providerId="ADAL" clId="{374BF56D-165C-4063-A130-9D8085594655}" dt="2026-01-23T11:09:45.815" v="44" actId="1076"/>
          <ac:graphicFrameMkLst>
            <pc:docMk/>
            <pc:sldMk cId="644975716" sldId="270"/>
            <ac:graphicFrameMk id="8" creationId="{C2D15FF0-A231-D92D-778C-22F29F7F4209}"/>
          </ac:graphicFrameMkLst>
        </pc:graphicFrameChg>
        <pc:picChg chg="add mod ord">
          <ac:chgData name="S Armstrong" userId="a0706174-3b7a-4346-a8f4-7641527a2dc9" providerId="ADAL" clId="{374BF56D-165C-4063-A130-9D8085594655}" dt="2026-01-23T11:09:38.009" v="43" actId="167"/>
          <ac:picMkLst>
            <pc:docMk/>
            <pc:sldMk cId="644975716" sldId="270"/>
            <ac:picMk id="2" creationId="{C70839A7-AE71-04B6-6EA3-EE7268D1D791}"/>
          </ac:picMkLst>
        </pc:picChg>
        <pc:picChg chg="del">
          <ac:chgData name="S Armstrong" userId="a0706174-3b7a-4346-a8f4-7641527a2dc9" providerId="ADAL" clId="{374BF56D-165C-4063-A130-9D8085594655}" dt="2026-01-23T11:09:34.334" v="41" actId="478"/>
          <ac:picMkLst>
            <pc:docMk/>
            <pc:sldMk cId="644975716" sldId="270"/>
            <ac:picMk id="3" creationId="{B494F2E0-67A5-6BC4-41A9-59F650D92870}"/>
          </ac:picMkLst>
        </pc:picChg>
      </pc:sldChg>
      <pc:sldChg chg="addSp delSp modSp mod">
        <pc:chgData name="S Armstrong" userId="a0706174-3b7a-4346-a8f4-7641527a2dc9" providerId="ADAL" clId="{374BF56D-165C-4063-A130-9D8085594655}" dt="2026-01-23T11:10:13.687" v="50" actId="1076"/>
        <pc:sldMkLst>
          <pc:docMk/>
          <pc:sldMk cId="2628821866" sldId="271"/>
        </pc:sldMkLst>
        <pc:graphicFrameChg chg="mod">
          <ac:chgData name="S Armstrong" userId="a0706174-3b7a-4346-a8f4-7641527a2dc9" providerId="ADAL" clId="{374BF56D-165C-4063-A130-9D8085594655}" dt="2026-01-23T11:10:13.687" v="50" actId="1076"/>
          <ac:graphicFrameMkLst>
            <pc:docMk/>
            <pc:sldMk cId="2628821866" sldId="271"/>
            <ac:graphicFrameMk id="2" creationId="{688BC551-8ACC-0C9C-2106-C4546075FE07}"/>
          </ac:graphicFrameMkLst>
        </pc:graphicFrameChg>
        <pc:picChg chg="del">
          <ac:chgData name="S Armstrong" userId="a0706174-3b7a-4346-a8f4-7641527a2dc9" providerId="ADAL" clId="{374BF56D-165C-4063-A130-9D8085594655}" dt="2026-01-23T11:10:02.695" v="46" actId="478"/>
          <ac:picMkLst>
            <pc:docMk/>
            <pc:sldMk cId="2628821866" sldId="271"/>
            <ac:picMk id="3" creationId="{A74D5CC8-F42E-F0D2-5F6D-C1F760341B7D}"/>
          </ac:picMkLst>
        </pc:picChg>
        <pc:picChg chg="add mod ord">
          <ac:chgData name="S Armstrong" userId="a0706174-3b7a-4346-a8f4-7641527a2dc9" providerId="ADAL" clId="{374BF56D-165C-4063-A130-9D8085594655}" dt="2026-01-23T11:10:08.780" v="49" actId="167"/>
          <ac:picMkLst>
            <pc:docMk/>
            <pc:sldMk cId="2628821866" sldId="271"/>
            <ac:picMk id="5" creationId="{3BEBC8A9-4FAA-30CA-0493-2E9F4B39B402}"/>
          </ac:picMkLst>
        </pc:picChg>
      </pc:sldChg>
      <pc:sldChg chg="addSp delSp modSp mod">
        <pc:chgData name="S Armstrong" userId="a0706174-3b7a-4346-a8f4-7641527a2dc9" providerId="ADAL" clId="{374BF56D-165C-4063-A130-9D8085594655}" dt="2026-01-23T11:11:38.471" v="61" actId="1076"/>
        <pc:sldMkLst>
          <pc:docMk/>
          <pc:sldMk cId="913996198" sldId="272"/>
        </pc:sldMkLst>
        <pc:graphicFrameChg chg="mod">
          <ac:chgData name="S Armstrong" userId="a0706174-3b7a-4346-a8f4-7641527a2dc9" providerId="ADAL" clId="{374BF56D-165C-4063-A130-9D8085594655}" dt="2026-01-23T11:11:38.471" v="61" actId="1076"/>
          <ac:graphicFrameMkLst>
            <pc:docMk/>
            <pc:sldMk cId="913996198" sldId="272"/>
            <ac:graphicFrameMk id="8" creationId="{D1E9D949-6D4C-B735-4624-C817EC1857A7}"/>
          </ac:graphicFrameMkLst>
        </pc:graphicFrameChg>
        <pc:picChg chg="del">
          <ac:chgData name="S Armstrong" userId="a0706174-3b7a-4346-a8f4-7641527a2dc9" providerId="ADAL" clId="{374BF56D-165C-4063-A130-9D8085594655}" dt="2026-01-23T11:11:29.865" v="58" actId="478"/>
          <ac:picMkLst>
            <pc:docMk/>
            <pc:sldMk cId="913996198" sldId="272"/>
            <ac:picMk id="2" creationId="{CDD7D14B-3483-A32D-FF4A-72947DAD63D0}"/>
          </ac:picMkLst>
        </pc:picChg>
        <pc:picChg chg="add mod ord">
          <ac:chgData name="S Armstrong" userId="a0706174-3b7a-4346-a8f4-7641527a2dc9" providerId="ADAL" clId="{374BF56D-165C-4063-A130-9D8085594655}" dt="2026-01-23T11:11:34.469" v="60" actId="167"/>
          <ac:picMkLst>
            <pc:docMk/>
            <pc:sldMk cId="913996198" sldId="272"/>
            <ac:picMk id="5" creationId="{3190A978-6265-D065-F37A-990E549DCD55}"/>
          </ac:picMkLst>
        </pc:picChg>
      </pc:sldChg>
      <pc:sldChg chg="addSp delSp modSp mod">
        <pc:chgData name="S Armstrong" userId="a0706174-3b7a-4346-a8f4-7641527a2dc9" providerId="ADAL" clId="{374BF56D-165C-4063-A130-9D8085594655}" dt="2026-01-23T11:10:41.359" v="56" actId="1076"/>
        <pc:sldMkLst>
          <pc:docMk/>
          <pc:sldMk cId="727295295" sldId="273"/>
        </pc:sldMkLst>
        <pc:graphicFrameChg chg="mod">
          <ac:chgData name="S Armstrong" userId="a0706174-3b7a-4346-a8f4-7641527a2dc9" providerId="ADAL" clId="{374BF56D-165C-4063-A130-9D8085594655}" dt="2026-01-23T11:10:41.359" v="56" actId="1076"/>
          <ac:graphicFrameMkLst>
            <pc:docMk/>
            <pc:sldMk cId="727295295" sldId="273"/>
            <ac:graphicFrameMk id="3" creationId="{790E7732-D349-58D7-27FB-24A81F8481EC}"/>
          </ac:graphicFrameMkLst>
        </pc:graphicFrameChg>
        <pc:picChg chg="del">
          <ac:chgData name="S Armstrong" userId="a0706174-3b7a-4346-a8f4-7641527a2dc9" providerId="ADAL" clId="{374BF56D-165C-4063-A130-9D8085594655}" dt="2026-01-23T11:10:29.103" v="52" actId="478"/>
          <ac:picMkLst>
            <pc:docMk/>
            <pc:sldMk cId="727295295" sldId="273"/>
            <ac:picMk id="2" creationId="{4C90E6A2-140B-E355-70E0-A922BD5FEBA9}"/>
          </ac:picMkLst>
        </pc:picChg>
        <pc:picChg chg="add mod ord">
          <ac:chgData name="S Armstrong" userId="a0706174-3b7a-4346-a8f4-7641527a2dc9" providerId="ADAL" clId="{374BF56D-165C-4063-A130-9D8085594655}" dt="2026-01-23T11:10:35.635" v="55" actId="167"/>
          <ac:picMkLst>
            <pc:docMk/>
            <pc:sldMk cId="727295295" sldId="273"/>
            <ac:picMk id="11" creationId="{EF440825-C7F6-277D-5E32-4460DFD384EA}"/>
          </ac:picMkLst>
        </pc:picChg>
      </pc:sldChg>
      <pc:sldChg chg="addSp delSp modSp mod">
        <pc:chgData name="S Armstrong" userId="a0706174-3b7a-4346-a8f4-7641527a2dc9" providerId="ADAL" clId="{374BF56D-165C-4063-A130-9D8085594655}" dt="2026-01-23T11:12:38.367" v="80" actId="1076"/>
        <pc:sldMkLst>
          <pc:docMk/>
          <pc:sldMk cId="952502904" sldId="274"/>
        </pc:sldMkLst>
        <pc:graphicFrameChg chg="mod">
          <ac:chgData name="S Armstrong" userId="a0706174-3b7a-4346-a8f4-7641527a2dc9" providerId="ADAL" clId="{374BF56D-165C-4063-A130-9D8085594655}" dt="2026-01-23T11:12:38.367" v="80" actId="1076"/>
          <ac:graphicFrameMkLst>
            <pc:docMk/>
            <pc:sldMk cId="952502904" sldId="274"/>
            <ac:graphicFrameMk id="8" creationId="{D918EE98-5993-297B-6E99-425B8FCF420A}"/>
          </ac:graphicFrameMkLst>
        </pc:graphicFrameChg>
        <pc:picChg chg="add mod ord">
          <ac:chgData name="S Armstrong" userId="a0706174-3b7a-4346-a8f4-7641527a2dc9" providerId="ADAL" clId="{374BF56D-165C-4063-A130-9D8085594655}" dt="2026-01-23T11:12:34.784" v="79" actId="167"/>
          <ac:picMkLst>
            <pc:docMk/>
            <pc:sldMk cId="952502904" sldId="274"/>
            <ac:picMk id="2" creationId="{B6FAF113-A8B9-CBD9-5DFE-BF8478D468D3}"/>
          </ac:picMkLst>
        </pc:picChg>
        <pc:picChg chg="del">
          <ac:chgData name="S Armstrong" userId="a0706174-3b7a-4346-a8f4-7641527a2dc9" providerId="ADAL" clId="{374BF56D-165C-4063-A130-9D8085594655}" dt="2026-01-23T11:12:31.759" v="77" actId="478"/>
          <ac:picMkLst>
            <pc:docMk/>
            <pc:sldMk cId="952502904" sldId="274"/>
            <ac:picMk id="15" creationId="{FA4C57DA-FFDE-88E2-2581-A53F5AE3FA1C}"/>
          </ac:picMkLst>
        </pc:picChg>
      </pc:sldChg>
      <pc:sldChg chg="del">
        <pc:chgData name="S Armstrong" userId="a0706174-3b7a-4346-a8f4-7641527a2dc9" providerId="ADAL" clId="{374BF56D-165C-4063-A130-9D8085594655}" dt="2026-01-23T11:00:05.876" v="0" actId="47"/>
        <pc:sldMkLst>
          <pc:docMk/>
          <pc:sldMk cId="3320217254" sldId="316"/>
        </pc:sldMkLst>
      </pc:sldChg>
      <pc:sldChg chg="del">
        <pc:chgData name="S Armstrong" userId="a0706174-3b7a-4346-a8f4-7641527a2dc9" providerId="ADAL" clId="{374BF56D-165C-4063-A130-9D8085594655}" dt="2026-01-23T11:00:08.507" v="1" actId="47"/>
        <pc:sldMkLst>
          <pc:docMk/>
          <pc:sldMk cId="3322949449" sldId="318"/>
        </pc:sldMkLst>
      </pc:sldChg>
      <pc:sldChg chg="del">
        <pc:chgData name="S Armstrong" userId="a0706174-3b7a-4346-a8f4-7641527a2dc9" providerId="ADAL" clId="{374BF56D-165C-4063-A130-9D8085594655}" dt="2026-01-23T11:00:11.960" v="2" actId="47"/>
        <pc:sldMkLst>
          <pc:docMk/>
          <pc:sldMk cId="164896443" sldId="323"/>
        </pc:sldMkLst>
      </pc:sldChg>
      <pc:sldChg chg="del">
        <pc:chgData name="S Armstrong" userId="a0706174-3b7a-4346-a8f4-7641527a2dc9" providerId="ADAL" clId="{374BF56D-165C-4063-A130-9D8085594655}" dt="2026-01-23T11:00:16.999" v="4" actId="47"/>
        <pc:sldMkLst>
          <pc:docMk/>
          <pc:sldMk cId="1105132905" sldId="326"/>
        </pc:sldMkLst>
      </pc:sldChg>
      <pc:sldChg chg="del">
        <pc:chgData name="S Armstrong" userId="a0706174-3b7a-4346-a8f4-7641527a2dc9" providerId="ADAL" clId="{374BF56D-165C-4063-A130-9D8085594655}" dt="2026-01-23T11:00:25.160" v="7" actId="47"/>
        <pc:sldMkLst>
          <pc:docMk/>
          <pc:sldMk cId="3510524496" sldId="328"/>
        </pc:sldMkLst>
      </pc:sldChg>
      <pc:sldChg chg="del">
        <pc:chgData name="S Armstrong" userId="a0706174-3b7a-4346-a8f4-7641527a2dc9" providerId="ADAL" clId="{374BF56D-165C-4063-A130-9D8085594655}" dt="2026-01-23T11:00:13.581" v="3" actId="47"/>
        <pc:sldMkLst>
          <pc:docMk/>
          <pc:sldMk cId="3570514862" sldId="329"/>
        </pc:sldMkLst>
      </pc:sldChg>
      <pc:sldChg chg="del">
        <pc:chgData name="S Armstrong" userId="a0706174-3b7a-4346-a8f4-7641527a2dc9" providerId="ADAL" clId="{374BF56D-165C-4063-A130-9D8085594655}" dt="2026-01-23T11:00:53.949" v="10" actId="47"/>
        <pc:sldMkLst>
          <pc:docMk/>
          <pc:sldMk cId="684510695" sldId="330"/>
        </pc:sldMkLst>
      </pc:sldChg>
      <pc:sldChg chg="del">
        <pc:chgData name="S Armstrong" userId="a0706174-3b7a-4346-a8f4-7641527a2dc9" providerId="ADAL" clId="{374BF56D-165C-4063-A130-9D8085594655}" dt="2026-01-23T11:00:26.839" v="8" actId="47"/>
        <pc:sldMkLst>
          <pc:docMk/>
          <pc:sldMk cId="3447885192" sldId="332"/>
        </pc:sldMkLst>
      </pc:sldChg>
      <pc:sldChg chg="del">
        <pc:chgData name="S Armstrong" userId="a0706174-3b7a-4346-a8f4-7641527a2dc9" providerId="ADAL" clId="{374BF56D-165C-4063-A130-9D8085594655}" dt="2026-01-23T11:00:56.934" v="11" actId="47"/>
        <pc:sldMkLst>
          <pc:docMk/>
          <pc:sldMk cId="2488872493" sldId="333"/>
        </pc:sldMkLst>
      </pc:sldChg>
      <pc:sldChg chg="addSp delSp modSp mod">
        <pc:chgData name="S Armstrong" userId="a0706174-3b7a-4346-a8f4-7641527a2dc9" providerId="ADAL" clId="{374BF56D-165C-4063-A130-9D8085594655}" dt="2026-01-23T11:12:22.478" v="75" actId="1076"/>
        <pc:sldMkLst>
          <pc:docMk/>
          <pc:sldMk cId="90127530" sldId="335"/>
        </pc:sldMkLst>
        <pc:graphicFrameChg chg="mod">
          <ac:chgData name="S Armstrong" userId="a0706174-3b7a-4346-a8f4-7641527a2dc9" providerId="ADAL" clId="{374BF56D-165C-4063-A130-9D8085594655}" dt="2026-01-23T11:12:22.478" v="75" actId="1076"/>
          <ac:graphicFrameMkLst>
            <pc:docMk/>
            <pc:sldMk cId="90127530" sldId="335"/>
            <ac:graphicFrameMk id="8" creationId="{74BD1064-3038-A6A9-E9C7-603B551ABFE7}"/>
          </ac:graphicFrameMkLst>
        </pc:graphicFrameChg>
        <pc:picChg chg="add mod ord">
          <ac:chgData name="S Armstrong" userId="a0706174-3b7a-4346-a8f4-7641527a2dc9" providerId="ADAL" clId="{374BF56D-165C-4063-A130-9D8085594655}" dt="2026-01-23T11:12:18.939" v="74" actId="167"/>
          <ac:picMkLst>
            <pc:docMk/>
            <pc:sldMk cId="90127530" sldId="335"/>
            <ac:picMk id="2" creationId="{3B643003-E9BB-544E-A538-8FBD2F449401}"/>
          </ac:picMkLst>
        </pc:picChg>
        <pc:picChg chg="del">
          <ac:chgData name="S Armstrong" userId="a0706174-3b7a-4346-a8f4-7641527a2dc9" providerId="ADAL" clId="{374BF56D-165C-4063-A130-9D8085594655}" dt="2026-01-23T11:12:13.552" v="72" actId="478"/>
          <ac:picMkLst>
            <pc:docMk/>
            <pc:sldMk cId="90127530" sldId="335"/>
            <ac:picMk id="4" creationId="{B64141AE-FACB-6B82-93EB-E8F049C01265}"/>
          </ac:picMkLst>
        </pc:picChg>
      </pc:sldChg>
      <pc:sldChg chg="del">
        <pc:chgData name="S Armstrong" userId="a0706174-3b7a-4346-a8f4-7641527a2dc9" providerId="ADAL" clId="{374BF56D-165C-4063-A130-9D8085594655}" dt="2026-01-23T11:00:24.116" v="6" actId="47"/>
        <pc:sldMkLst>
          <pc:docMk/>
          <pc:sldMk cId="12932811" sldId="337"/>
        </pc:sldMkLst>
      </pc:sldChg>
      <pc:sldChg chg="del">
        <pc:chgData name="S Armstrong" userId="a0706174-3b7a-4346-a8f4-7641527a2dc9" providerId="ADAL" clId="{374BF56D-165C-4063-A130-9D8085594655}" dt="2026-01-23T11:00:23.170" v="5" actId="47"/>
        <pc:sldMkLst>
          <pc:docMk/>
          <pc:sldMk cId="2382821526" sldId="338"/>
        </pc:sldMkLst>
      </pc:sldChg>
      <pc:sldChg chg="del">
        <pc:chgData name="S Armstrong" userId="a0706174-3b7a-4346-a8f4-7641527a2dc9" providerId="ADAL" clId="{374BF56D-165C-4063-A130-9D8085594655}" dt="2026-01-23T11:00:52.255" v="9" actId="47"/>
        <pc:sldMkLst>
          <pc:docMk/>
          <pc:sldMk cId="1036846089" sldId="339"/>
        </pc:sldMkLst>
      </pc:sldChg>
      <pc:sldChg chg="addSp delSp modSp mod">
        <pc:chgData name="S Armstrong" userId="a0706174-3b7a-4346-a8f4-7641527a2dc9" providerId="ADAL" clId="{374BF56D-165C-4063-A130-9D8085594655}" dt="2026-01-23T11:11:58.503" v="67" actId="1076"/>
        <pc:sldMkLst>
          <pc:docMk/>
          <pc:sldMk cId="3349540536" sldId="340"/>
        </pc:sldMkLst>
        <pc:graphicFrameChg chg="mod">
          <ac:chgData name="S Armstrong" userId="a0706174-3b7a-4346-a8f4-7641527a2dc9" providerId="ADAL" clId="{374BF56D-165C-4063-A130-9D8085594655}" dt="2026-01-23T11:11:58.503" v="67" actId="1076"/>
          <ac:graphicFrameMkLst>
            <pc:docMk/>
            <pc:sldMk cId="3349540536" sldId="340"/>
            <ac:graphicFrameMk id="4" creationId="{898FD111-992B-7E5D-381B-35246B369135}"/>
          </ac:graphicFrameMkLst>
        </pc:graphicFrameChg>
        <pc:picChg chg="add mod ord">
          <ac:chgData name="S Armstrong" userId="a0706174-3b7a-4346-a8f4-7641527a2dc9" providerId="ADAL" clId="{374BF56D-165C-4063-A130-9D8085594655}" dt="2026-01-23T11:11:54.179" v="66" actId="167"/>
          <ac:picMkLst>
            <pc:docMk/>
            <pc:sldMk cId="3349540536" sldId="340"/>
            <ac:picMk id="2" creationId="{AAC0C9DF-334D-3DD8-CB06-430AAF92FD87}"/>
          </ac:picMkLst>
        </pc:picChg>
        <pc:picChg chg="del">
          <ac:chgData name="S Armstrong" userId="a0706174-3b7a-4346-a8f4-7641527a2dc9" providerId="ADAL" clId="{374BF56D-165C-4063-A130-9D8085594655}" dt="2026-01-23T11:11:45.871" v="63" actId="478"/>
          <ac:picMkLst>
            <pc:docMk/>
            <pc:sldMk cId="3349540536" sldId="340"/>
            <ac:picMk id="3" creationId="{03A593D8-6666-89BA-EB97-7CF70BDC62FA}"/>
          </ac:picMkLst>
        </pc:picChg>
      </pc:sldChg>
      <pc:sldChg chg="addSp delSp modSp mod">
        <pc:chgData name="S Armstrong" userId="a0706174-3b7a-4346-a8f4-7641527a2dc9" providerId="ADAL" clId="{374BF56D-165C-4063-A130-9D8085594655}" dt="2026-01-23T11:07:46.067" v="20" actId="1076"/>
        <pc:sldMkLst>
          <pc:docMk/>
          <pc:sldMk cId="2433824299" sldId="341"/>
        </pc:sldMkLst>
        <pc:graphicFrameChg chg="mod">
          <ac:chgData name="S Armstrong" userId="a0706174-3b7a-4346-a8f4-7641527a2dc9" providerId="ADAL" clId="{374BF56D-165C-4063-A130-9D8085594655}" dt="2026-01-23T11:07:46.067" v="20" actId="1076"/>
          <ac:graphicFrameMkLst>
            <pc:docMk/>
            <pc:sldMk cId="2433824299" sldId="341"/>
            <ac:graphicFrameMk id="8" creationId="{247C54D5-0538-0676-DE61-CA9A20EFA9EB}"/>
          </ac:graphicFrameMkLst>
        </pc:graphicFrameChg>
        <pc:picChg chg="add mod ord">
          <ac:chgData name="S Armstrong" userId="a0706174-3b7a-4346-a8f4-7641527a2dc9" providerId="ADAL" clId="{374BF56D-165C-4063-A130-9D8085594655}" dt="2026-01-23T11:07:33.008" v="17" actId="14100"/>
          <ac:picMkLst>
            <pc:docMk/>
            <pc:sldMk cId="2433824299" sldId="341"/>
            <ac:picMk id="2" creationId="{62708E4F-AF69-3F65-1DB1-DF0F3FAEF871}"/>
          </ac:picMkLst>
        </pc:picChg>
        <pc:picChg chg="del">
          <ac:chgData name="S Armstrong" userId="a0706174-3b7a-4346-a8f4-7641527a2dc9" providerId="ADAL" clId="{374BF56D-165C-4063-A130-9D8085594655}" dt="2026-01-23T11:07:19.299" v="13" actId="478"/>
          <ac:picMkLst>
            <pc:docMk/>
            <pc:sldMk cId="2433824299" sldId="341"/>
            <ac:picMk id="4" creationId="{E0229C99-6014-E805-9568-1E66D6B720A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D7A616-326F-49D6-8364-589014F3354F}" type="datetimeFigureOut">
              <a:rPr lang="en-GB" smtClean="0"/>
              <a:t>23/01/2026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6BAC31-A77D-4D53-90A3-1B3D7EDE34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786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BAC31-A77D-4D53-90A3-1B3D7EDE348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03813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89418B-3A1B-41DF-AB1B-8742E38D0A8D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70394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BAC31-A77D-4D53-90A3-1B3D7EDE348E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04338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BAC31-A77D-4D53-90A3-1B3D7EDE348E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81282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BAC31-A77D-4D53-90A3-1B3D7EDE348E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07661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BAC31-A77D-4D53-90A3-1B3D7EDE348E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22286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BAC31-A77D-4D53-90A3-1B3D7EDE348E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5581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BAC31-A77D-4D53-90A3-1B3D7EDE348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55931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BAC31-A77D-4D53-90A3-1B3D7EDE348E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6809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BAC31-A77D-4D53-90A3-1B3D7EDE348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6038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BAC31-A77D-4D53-90A3-1B3D7EDE348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34877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BAC31-A77D-4D53-90A3-1B3D7EDE348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81669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BAC31-A77D-4D53-90A3-1B3D7EDE348E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45436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BAC31-A77D-4D53-90A3-1B3D7EDE348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30064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BAC31-A77D-4D53-90A3-1B3D7EDE348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7940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77A00-FCFD-22FE-2267-6641A35AA9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845A94-DD77-820C-DBE8-914723BA3C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2DC589-A3C7-ACD0-3C80-04F428519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E845B-D94F-424D-AA83-543617A593C7}" type="datetimeFigureOut">
              <a:rPr lang="en-GB" smtClean="0"/>
              <a:t>23/01/2026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DA079-27FA-B4EE-763B-985A00040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F609E-10DD-CF5F-137B-09441040C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062A2-64BA-4AD6-BC0D-CF00651348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2456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7A17F-389D-5572-4A94-D98CF692E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985E2A-9538-6FB1-16E7-6E95CEA924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76529E-39FA-6E3A-07FD-33552CC60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E845B-D94F-424D-AA83-543617A593C7}" type="datetimeFigureOut">
              <a:rPr lang="en-GB" smtClean="0"/>
              <a:t>23/01/2026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97553-FBE8-99EE-67FF-4CFE11B06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025DAC-62A5-879D-05D4-82EF21D21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062A2-64BA-4AD6-BC0D-CF00651348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9151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D9AC3E-2F0A-2AA3-2F55-01050AA650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C8541A-D646-0B64-D8F1-5574E68606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8919C6-B308-D349-2A32-DE5414E41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E845B-D94F-424D-AA83-543617A593C7}" type="datetimeFigureOut">
              <a:rPr lang="en-GB" smtClean="0"/>
              <a:t>23/01/2026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807D6B-3C61-87AB-E94C-1AA67D011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C06AF4-825E-6723-5906-BC98C0CB7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062A2-64BA-4AD6-BC0D-CF00651348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9732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548CD-615D-B543-21E0-EC91F6F02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E6BB88-0D0D-5CA2-7EEE-9EF3E38530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80DCBF-A94C-2DA5-61D2-08704282A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E845B-D94F-424D-AA83-543617A593C7}" type="datetimeFigureOut">
              <a:rPr lang="en-GB" smtClean="0"/>
              <a:t>23/01/2026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E3C709-31C7-AD69-D8DB-90D175CF3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C055A2-A1A3-B811-C557-41E409106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062A2-64BA-4AD6-BC0D-CF00651348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6524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1189C-29A4-5D80-E7DE-0D8A4C50B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06CD3E-0F42-1355-8F60-DBA63C9C89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33E5C0-4BCC-7167-B5CA-C25269B88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E845B-D94F-424D-AA83-543617A593C7}" type="datetimeFigureOut">
              <a:rPr lang="en-GB" smtClean="0"/>
              <a:t>23/01/2026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EB639B-547D-B996-223C-E1202F8C0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9AF27C-FB7E-252F-1E70-3F49D991B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062A2-64BA-4AD6-BC0D-CF00651348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5303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87E19-1B9C-8DDA-80C0-52A31BCAB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A0BABB-F006-87DC-6B73-9F1336B227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D64AD4-F9F7-0287-B773-D9BD0FC23C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034D1F-CAE7-39EE-C042-0477E316A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E845B-D94F-424D-AA83-543617A593C7}" type="datetimeFigureOut">
              <a:rPr lang="en-GB" smtClean="0"/>
              <a:t>23/01/2026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9E06BC-BE4D-7208-1CD0-7F0601321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5766AF-C99A-1705-F2AE-545A98AE0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062A2-64BA-4AD6-BC0D-CF00651348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5976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E352F-A05C-8DD0-C614-E5A8647B0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202043-67F1-DF84-2462-352032DB09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77E88A-98C6-83DD-0384-7F89D1A0C0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D62F5A-5696-A074-D304-E2DD5EBD34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6D1873-9C1A-7BAE-6FCC-49D16A9723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E00C49-AB1B-34CD-11F8-20652807C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E845B-D94F-424D-AA83-543617A593C7}" type="datetimeFigureOut">
              <a:rPr lang="en-GB" smtClean="0"/>
              <a:t>23/01/2026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3F223D-CB32-2DBD-DF33-08A22F868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FAFC9A-18A8-0AC0-B4BB-154E2D3BB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062A2-64BA-4AD6-BC0D-CF00651348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1742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1119-327D-3441-2E05-66CAD0F59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AF8654-9061-406D-D785-EAC067CAF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E845B-D94F-424D-AA83-543617A593C7}" type="datetimeFigureOut">
              <a:rPr lang="en-GB" smtClean="0"/>
              <a:t>23/01/2026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08DE34-40A6-DD6A-2C18-7EA881125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14C606-8E39-6DDE-859E-BF839C899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062A2-64BA-4AD6-BC0D-CF00651348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2217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CEF549-E410-26AC-A979-9ECBDCA6A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E845B-D94F-424D-AA83-543617A593C7}" type="datetimeFigureOut">
              <a:rPr lang="en-GB" smtClean="0"/>
              <a:t>23/01/2026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33515B-9306-55DB-B30B-44313098D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0A6D39-2D07-335C-36A3-863D7DA62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062A2-64BA-4AD6-BC0D-CF00651348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0879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49D98-3E44-82CC-672A-5E10E1F1C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E3DFA-73B8-C889-9E0B-472FA9C1C0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57B2CE-FFC8-4E18-0D72-10DC892861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CE4EEE-F484-B4EB-7705-F35F2A931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E845B-D94F-424D-AA83-543617A593C7}" type="datetimeFigureOut">
              <a:rPr lang="en-GB" smtClean="0"/>
              <a:t>23/01/2026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5E5D4C-BBD5-2F28-AA32-EA6D0690E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3A288-D755-518C-1B47-D4EE3AECF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062A2-64BA-4AD6-BC0D-CF00651348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8835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469EC-007B-A66A-22A1-AFEDCBCFE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F9D09F-7726-F1AD-46E8-8921915A4E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FE2830-A9F9-1F86-59E9-F4E48F222D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B021E6-E9C6-08BD-2BB8-4CB69AA97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E845B-D94F-424D-AA83-543617A593C7}" type="datetimeFigureOut">
              <a:rPr lang="en-GB" smtClean="0"/>
              <a:t>23/01/2026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3E7ACA-AE62-187B-2A97-198D6F3AE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7D20AD-0154-D420-F91B-6B9172719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062A2-64BA-4AD6-BC0D-CF00651348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5798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63C43E-BC4C-39C1-FC9B-44D0C208C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C23709-BD8E-25C6-F6DD-F1521713D0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4488AA-5E64-D649-CC5B-5724472F61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25E845B-D94F-424D-AA83-543617A593C7}" type="datetimeFigureOut">
              <a:rPr lang="en-GB" smtClean="0"/>
              <a:t>23/01/2026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96F9BD-F0E6-893E-9FD8-7046607B5D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6D5AAA-A674-D017-729E-547F93C90A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C5062A2-64BA-4AD6-BC0D-CF00651348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4335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5A1E86-2F61-FC28-DCE0-A7C7000479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tree in front of a house&#10;&#10;Description automatically generated">
            <a:extLst>
              <a:ext uri="{FF2B5EF4-FFF2-40B4-BE49-F238E27FC236}">
                <a16:creationId xmlns:a16="http://schemas.microsoft.com/office/drawing/2014/main" id="{62708E4F-AF69-3F65-1DB1-DF0F3FAEF8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9"/>
          <a:stretch/>
        </p:blipFill>
        <p:spPr>
          <a:xfrm>
            <a:off x="4864608" y="-4"/>
            <a:ext cx="7327392" cy="6848161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47C54D5-0538-0676-DE61-CA9A20EFA9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7818698"/>
              </p:ext>
            </p:extLst>
          </p:nvPr>
        </p:nvGraphicFramePr>
        <p:xfrm>
          <a:off x="4864608" y="9843"/>
          <a:ext cx="7327392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1232">
                  <a:extLst>
                    <a:ext uri="{9D8B030D-6E8A-4147-A177-3AD203B41FA5}">
                      <a16:colId xmlns:a16="http://schemas.microsoft.com/office/drawing/2014/main" val="3044536260"/>
                    </a:ext>
                  </a:extLst>
                </a:gridCol>
                <a:gridCol w="1221232">
                  <a:extLst>
                    <a:ext uri="{9D8B030D-6E8A-4147-A177-3AD203B41FA5}">
                      <a16:colId xmlns:a16="http://schemas.microsoft.com/office/drawing/2014/main" val="1683907318"/>
                    </a:ext>
                  </a:extLst>
                </a:gridCol>
                <a:gridCol w="1221232">
                  <a:extLst>
                    <a:ext uri="{9D8B030D-6E8A-4147-A177-3AD203B41FA5}">
                      <a16:colId xmlns:a16="http://schemas.microsoft.com/office/drawing/2014/main" val="1201436452"/>
                    </a:ext>
                  </a:extLst>
                </a:gridCol>
                <a:gridCol w="1221232">
                  <a:extLst>
                    <a:ext uri="{9D8B030D-6E8A-4147-A177-3AD203B41FA5}">
                      <a16:colId xmlns:a16="http://schemas.microsoft.com/office/drawing/2014/main" val="1754854354"/>
                    </a:ext>
                  </a:extLst>
                </a:gridCol>
                <a:gridCol w="1221232">
                  <a:extLst>
                    <a:ext uri="{9D8B030D-6E8A-4147-A177-3AD203B41FA5}">
                      <a16:colId xmlns:a16="http://schemas.microsoft.com/office/drawing/2014/main" val="1687430755"/>
                    </a:ext>
                  </a:extLst>
                </a:gridCol>
                <a:gridCol w="1221232">
                  <a:extLst>
                    <a:ext uri="{9D8B030D-6E8A-4147-A177-3AD203B41FA5}">
                      <a16:colId xmlns:a16="http://schemas.microsoft.com/office/drawing/2014/main" val="996790597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>
                        <a:alpha val="3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7069599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5509493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1650401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8131468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8797752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>
                        <a:alpha val="3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>
                        <a:alpha val="3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797284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22A66E2-CC2A-E0DA-F1F2-C3236FB8FE9A}"/>
              </a:ext>
            </a:extLst>
          </p:cNvPr>
          <p:cNvSpPr txBox="1"/>
          <p:nvPr/>
        </p:nvSpPr>
        <p:spPr>
          <a:xfrm>
            <a:off x="237743" y="212735"/>
            <a:ext cx="4160521" cy="6432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Applying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University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2027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Sally Armstrong</a:t>
            </a:r>
          </a:p>
        </p:txBody>
      </p:sp>
    </p:spTree>
    <p:extLst>
      <p:ext uri="{BB962C8B-B14F-4D97-AF65-F5344CB8AC3E}">
        <p14:creationId xmlns:p14="http://schemas.microsoft.com/office/powerpoint/2010/main" val="24338242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orful arrow with text&#10;&#10;AI-generated content may be incorrect.">
            <a:extLst>
              <a:ext uri="{FF2B5EF4-FFF2-40B4-BE49-F238E27FC236}">
                <a16:creationId xmlns:a16="http://schemas.microsoft.com/office/drawing/2014/main" id="{BEFC94C4-3E61-7A0A-7D6F-0C8FD5A1A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930" y="0"/>
            <a:ext cx="96541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5451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226772-CA7F-5CDE-D82A-81EBB6C2C9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4705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86DAC3-8536-9F97-228C-B308A2C40D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tree in front of a house&#10;&#10;Description automatically generated">
            <a:extLst>
              <a:ext uri="{FF2B5EF4-FFF2-40B4-BE49-F238E27FC236}">
                <a16:creationId xmlns:a16="http://schemas.microsoft.com/office/drawing/2014/main" id="{EF440825-C7F6-277D-5E32-4460DFD384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9"/>
          <a:stretch/>
        </p:blipFill>
        <p:spPr>
          <a:xfrm>
            <a:off x="0" y="9839"/>
            <a:ext cx="8128002" cy="6848161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90E7732-D349-58D7-27FB-24A81F8481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0102198"/>
              </p:ext>
            </p:extLst>
          </p:nvPr>
        </p:nvGraphicFramePr>
        <p:xfrm>
          <a:off x="0" y="9839"/>
          <a:ext cx="8128002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044536260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683907318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201436452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754854354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68743075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996790597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7069599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5509493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1650401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8131468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alpha val="6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8797752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797284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B60938E-B34B-2A68-DFA9-832F9D3285B8}"/>
              </a:ext>
            </a:extLst>
          </p:cNvPr>
          <p:cNvSpPr txBox="1"/>
          <p:nvPr/>
        </p:nvSpPr>
        <p:spPr>
          <a:xfrm>
            <a:off x="6789501" y="87613"/>
            <a:ext cx="5044573" cy="769441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440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Personal statement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00E809-5BC6-FA5A-60D3-4C6F4AFE92B7}"/>
              </a:ext>
            </a:extLst>
          </p:cNvPr>
          <p:cNvSpPr txBox="1"/>
          <p:nvPr/>
        </p:nvSpPr>
        <p:spPr>
          <a:xfrm>
            <a:off x="10226487" y="1812952"/>
            <a:ext cx="1828404" cy="461665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2400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Question 1:</a:t>
            </a:r>
            <a:endParaRPr lang="en-GB" sz="2400" dirty="0">
              <a:solidFill>
                <a:schemeClr val="tx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41D675-2047-5657-B6A1-B1EE2C7C367E}"/>
              </a:ext>
            </a:extLst>
          </p:cNvPr>
          <p:cNvSpPr txBox="1"/>
          <p:nvPr/>
        </p:nvSpPr>
        <p:spPr>
          <a:xfrm>
            <a:off x="7187878" y="3858518"/>
            <a:ext cx="4867013" cy="1107996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GB" sz="2200" dirty="0">
                <a:solidFill>
                  <a:srgbClr val="00339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How have your qualifications and studies helped you to prepare for this course or subject?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E0F590-94FB-9D27-6F80-B18C59284FAE}"/>
              </a:ext>
            </a:extLst>
          </p:cNvPr>
          <p:cNvSpPr txBox="1"/>
          <p:nvPr/>
        </p:nvSpPr>
        <p:spPr>
          <a:xfrm>
            <a:off x="10226487" y="5103673"/>
            <a:ext cx="1828405" cy="461665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2400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Question 3:</a:t>
            </a:r>
            <a:endParaRPr lang="en-GB" sz="2400" dirty="0">
              <a:solidFill>
                <a:schemeClr val="tx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2AAE53-615E-7578-C248-CF0EC371C703}"/>
              </a:ext>
            </a:extLst>
          </p:cNvPr>
          <p:cNvSpPr txBox="1"/>
          <p:nvPr/>
        </p:nvSpPr>
        <p:spPr>
          <a:xfrm>
            <a:off x="7187878" y="5662391"/>
            <a:ext cx="4867013" cy="1107996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GB" sz="2200" dirty="0">
                <a:solidFill>
                  <a:srgbClr val="00339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What else have you done to prepare outside of education, and why are these experiences useful?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189535-0C98-A639-A875-5203E1939342}"/>
              </a:ext>
            </a:extLst>
          </p:cNvPr>
          <p:cNvSpPr txBox="1"/>
          <p:nvPr/>
        </p:nvSpPr>
        <p:spPr>
          <a:xfrm>
            <a:off x="10226487" y="3314370"/>
            <a:ext cx="1828404" cy="461665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GB" sz="2400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Question 2:</a:t>
            </a:r>
            <a:endParaRPr lang="en-GB" sz="2400" dirty="0">
              <a:solidFill>
                <a:schemeClr val="tx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D434AB-52B3-7782-756C-CC1B448756F4}"/>
              </a:ext>
            </a:extLst>
          </p:cNvPr>
          <p:cNvSpPr txBox="1"/>
          <p:nvPr/>
        </p:nvSpPr>
        <p:spPr>
          <a:xfrm>
            <a:off x="7187878" y="2364462"/>
            <a:ext cx="4867013" cy="769441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GB" sz="2200" dirty="0">
                <a:solidFill>
                  <a:srgbClr val="00339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Why do you want to study this course or subject?</a:t>
            </a:r>
          </a:p>
        </p:txBody>
      </p:sp>
    </p:spTree>
    <p:extLst>
      <p:ext uri="{BB962C8B-B14F-4D97-AF65-F5344CB8AC3E}">
        <p14:creationId xmlns:p14="http://schemas.microsoft.com/office/powerpoint/2010/main" val="727295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1187F0-8DDB-1807-0A63-AF5DC86906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ree in front of a house&#10;&#10;Description automatically generated">
            <a:extLst>
              <a:ext uri="{FF2B5EF4-FFF2-40B4-BE49-F238E27FC236}">
                <a16:creationId xmlns:a16="http://schemas.microsoft.com/office/drawing/2014/main" id="{3190A978-6265-D065-F37A-990E549DCD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9"/>
          <a:stretch/>
        </p:blipFill>
        <p:spPr>
          <a:xfrm>
            <a:off x="4063999" y="-4"/>
            <a:ext cx="8128002" cy="6848161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1E9D949-6D4C-B735-4624-C817EC1857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1562483"/>
              </p:ext>
            </p:extLst>
          </p:nvPr>
        </p:nvGraphicFramePr>
        <p:xfrm>
          <a:off x="4063998" y="9843"/>
          <a:ext cx="8128002" cy="684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044536260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683907318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201436452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754854354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68743075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996790597"/>
                    </a:ext>
                  </a:extLst>
                </a:gridCol>
              </a:tblGrid>
              <a:tr h="114136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alpha val="3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7069599"/>
                  </a:ext>
                </a:extLst>
              </a:tr>
              <a:tr h="114136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5509493"/>
                  </a:ext>
                </a:extLst>
              </a:tr>
              <a:tr h="114136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1650401"/>
                  </a:ext>
                </a:extLst>
              </a:tr>
              <a:tr h="114136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8131468"/>
                  </a:ext>
                </a:extLst>
              </a:tr>
              <a:tr h="114136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8797752"/>
                  </a:ext>
                </a:extLst>
              </a:tr>
              <a:tr h="114136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alpha val="3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>
                        <a:alpha val="3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797284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BFF1283-0F84-A137-137B-F1B755F20588}"/>
              </a:ext>
            </a:extLst>
          </p:cNvPr>
          <p:cNvSpPr txBox="1"/>
          <p:nvPr/>
        </p:nvSpPr>
        <p:spPr>
          <a:xfrm>
            <a:off x="107504" y="243033"/>
            <a:ext cx="3600400" cy="769441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440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Funding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0374A7-7F1E-1B93-FFF3-5D702314D8E1}"/>
              </a:ext>
            </a:extLst>
          </p:cNvPr>
          <p:cNvSpPr txBox="1"/>
          <p:nvPr/>
        </p:nvSpPr>
        <p:spPr>
          <a:xfrm>
            <a:off x="107504" y="3375712"/>
            <a:ext cx="4144367" cy="461665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240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Living expenses loan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B87F42-0839-41AC-1682-F2FB9ABE016A}"/>
              </a:ext>
            </a:extLst>
          </p:cNvPr>
          <p:cNvSpPr txBox="1"/>
          <p:nvPr/>
        </p:nvSpPr>
        <p:spPr>
          <a:xfrm>
            <a:off x="107504" y="2396131"/>
            <a:ext cx="2914418" cy="461665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240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Fee loan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F20CF8-CE9B-2AA8-FA1D-48A55D4061FA}"/>
              </a:ext>
            </a:extLst>
          </p:cNvPr>
          <p:cNvSpPr txBox="1"/>
          <p:nvPr/>
        </p:nvSpPr>
        <p:spPr>
          <a:xfrm>
            <a:off x="140611" y="4309863"/>
            <a:ext cx="3888432" cy="461665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240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Scholarships and bursaries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7852A9-170F-32C8-E92A-F49C1777CF05}"/>
              </a:ext>
            </a:extLst>
          </p:cNvPr>
          <p:cNvSpPr txBox="1"/>
          <p:nvPr/>
        </p:nvSpPr>
        <p:spPr>
          <a:xfrm>
            <a:off x="107504" y="5345695"/>
            <a:ext cx="2914418" cy="461665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240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Repayments</a:t>
            </a:r>
          </a:p>
        </p:txBody>
      </p:sp>
    </p:spTree>
    <p:extLst>
      <p:ext uri="{BB962C8B-B14F-4D97-AF65-F5344CB8AC3E}">
        <p14:creationId xmlns:p14="http://schemas.microsoft.com/office/powerpoint/2010/main" val="913996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C0C9DF-334D-3DD8-CB06-430AAF92F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126672" cy="6846401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98FD111-992B-7E5D-381B-35246B3691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3047946"/>
              </p:ext>
            </p:extLst>
          </p:nvPr>
        </p:nvGraphicFramePr>
        <p:xfrm>
          <a:off x="0" y="13683"/>
          <a:ext cx="8124276" cy="73209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046">
                  <a:extLst>
                    <a:ext uri="{9D8B030D-6E8A-4147-A177-3AD203B41FA5}">
                      <a16:colId xmlns:a16="http://schemas.microsoft.com/office/drawing/2014/main" val="3044536260"/>
                    </a:ext>
                  </a:extLst>
                </a:gridCol>
                <a:gridCol w="1354046">
                  <a:extLst>
                    <a:ext uri="{9D8B030D-6E8A-4147-A177-3AD203B41FA5}">
                      <a16:colId xmlns:a16="http://schemas.microsoft.com/office/drawing/2014/main" val="1683907318"/>
                    </a:ext>
                  </a:extLst>
                </a:gridCol>
                <a:gridCol w="1319136">
                  <a:extLst>
                    <a:ext uri="{9D8B030D-6E8A-4147-A177-3AD203B41FA5}">
                      <a16:colId xmlns:a16="http://schemas.microsoft.com/office/drawing/2014/main" val="1201436452"/>
                    </a:ext>
                  </a:extLst>
                </a:gridCol>
                <a:gridCol w="1388956">
                  <a:extLst>
                    <a:ext uri="{9D8B030D-6E8A-4147-A177-3AD203B41FA5}">
                      <a16:colId xmlns:a16="http://schemas.microsoft.com/office/drawing/2014/main" val="1754854354"/>
                    </a:ext>
                  </a:extLst>
                </a:gridCol>
                <a:gridCol w="1354046">
                  <a:extLst>
                    <a:ext uri="{9D8B030D-6E8A-4147-A177-3AD203B41FA5}">
                      <a16:colId xmlns:a16="http://schemas.microsoft.com/office/drawing/2014/main" val="1687430755"/>
                    </a:ext>
                  </a:extLst>
                </a:gridCol>
                <a:gridCol w="1354046">
                  <a:extLst>
                    <a:ext uri="{9D8B030D-6E8A-4147-A177-3AD203B41FA5}">
                      <a16:colId xmlns:a16="http://schemas.microsoft.com/office/drawing/2014/main" val="996790597"/>
                    </a:ext>
                  </a:extLst>
                </a:gridCol>
              </a:tblGrid>
              <a:tr h="1584466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7069599"/>
                  </a:ext>
                </a:extLst>
              </a:tr>
              <a:tr h="1147289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5509493"/>
                  </a:ext>
                </a:extLst>
              </a:tr>
              <a:tr h="1147289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1650401"/>
                  </a:ext>
                </a:extLst>
              </a:tr>
              <a:tr h="1147289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8131468"/>
                  </a:ext>
                </a:extLst>
              </a:tr>
              <a:tr h="1147289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alpha val="6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8797752"/>
                  </a:ext>
                </a:extLst>
              </a:tr>
              <a:tr h="1147289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797284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6450B55-4C67-34D0-AA8C-4B8BF0883AAD}"/>
              </a:ext>
            </a:extLst>
          </p:cNvPr>
          <p:cNvSpPr txBox="1"/>
          <p:nvPr/>
        </p:nvSpPr>
        <p:spPr>
          <a:xfrm>
            <a:off x="9033072" y="198440"/>
            <a:ext cx="2960839" cy="424732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buClr>
                <a:srgbClr val="FFFFCC"/>
              </a:buClr>
              <a:buSzPct val="70000"/>
              <a:defRPr/>
            </a:pPr>
            <a:r>
              <a:rPr lang="en-GB" sz="2400" kern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Introductory Talk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FCD825-2791-80D5-E673-E249FB1FB2D8}"/>
              </a:ext>
            </a:extLst>
          </p:cNvPr>
          <p:cNvSpPr txBox="1"/>
          <p:nvPr/>
        </p:nvSpPr>
        <p:spPr>
          <a:xfrm>
            <a:off x="8276872" y="2189692"/>
            <a:ext cx="2470557" cy="424732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  <a:buClr>
                <a:srgbClr val="FFFFCC"/>
              </a:buClr>
              <a:buSzPct val="70000"/>
              <a:defRPr/>
            </a:pPr>
            <a:r>
              <a:rPr lang="en-GB" sz="2400" kern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Oxbridge Talk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F5C18B-95F3-44AF-927C-5BFEBE14B426}"/>
              </a:ext>
            </a:extLst>
          </p:cNvPr>
          <p:cNvSpPr txBox="1"/>
          <p:nvPr/>
        </p:nvSpPr>
        <p:spPr>
          <a:xfrm>
            <a:off x="8276872" y="833597"/>
            <a:ext cx="3518648" cy="424732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  <a:spcBef>
                <a:spcPts val="0"/>
              </a:spcBef>
              <a:buClr>
                <a:srgbClr val="FFFFCC"/>
              </a:buClr>
              <a:buSzPct val="70000"/>
              <a:defRPr/>
            </a:pPr>
            <a:r>
              <a:rPr lang="en-GB" sz="2400" kern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 and Careers Event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823581-882F-F08B-09FD-4699983B56EE}"/>
              </a:ext>
            </a:extLst>
          </p:cNvPr>
          <p:cNvSpPr txBox="1"/>
          <p:nvPr/>
        </p:nvSpPr>
        <p:spPr>
          <a:xfrm>
            <a:off x="9033072" y="1376205"/>
            <a:ext cx="3123881" cy="461665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GB" sz="240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Apprenticeship event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A14935-4F97-786C-9434-7DB6B8A42C4E}"/>
              </a:ext>
            </a:extLst>
          </p:cNvPr>
          <p:cNvSpPr txBox="1"/>
          <p:nvPr/>
        </p:nvSpPr>
        <p:spPr>
          <a:xfrm>
            <a:off x="7973497" y="6301393"/>
            <a:ext cx="4126741" cy="461665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240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Guidance interviews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5DBF18-490F-43EA-99DE-021036D43946}"/>
              </a:ext>
            </a:extLst>
          </p:cNvPr>
          <p:cNvSpPr txBox="1"/>
          <p:nvPr/>
        </p:nvSpPr>
        <p:spPr>
          <a:xfrm>
            <a:off x="7902048" y="4717676"/>
            <a:ext cx="3099517" cy="461665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514350" indent="-514350" algn="ctr">
              <a:spcBef>
                <a:spcPts val="0"/>
              </a:spcBef>
              <a:buClr>
                <a:srgbClr val="FFFFCC"/>
              </a:buClr>
              <a:buSzPct val="70000"/>
              <a:defRPr/>
            </a:pPr>
            <a:r>
              <a:rPr lang="en-GB" sz="2400" kern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University visits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C3AD71-79B2-5394-9192-88ACE3DA499E}"/>
              </a:ext>
            </a:extLst>
          </p:cNvPr>
          <p:cNvSpPr txBox="1"/>
          <p:nvPr/>
        </p:nvSpPr>
        <p:spPr>
          <a:xfrm>
            <a:off x="6941249" y="5562738"/>
            <a:ext cx="4183646" cy="461665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514350" indent="-514350" algn="ctr">
              <a:spcBef>
                <a:spcPts val="0"/>
              </a:spcBef>
              <a:buClr>
                <a:srgbClr val="FFFFCC"/>
              </a:buClr>
              <a:buSzPct val="70000"/>
              <a:defRPr/>
            </a:pPr>
            <a:r>
              <a:rPr lang="en-GB" sz="2400" kern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Preparation for entry tests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2ABAB0-0892-E134-3BF4-CF2431A09935}"/>
              </a:ext>
            </a:extLst>
          </p:cNvPr>
          <p:cNvSpPr txBox="1"/>
          <p:nvPr/>
        </p:nvSpPr>
        <p:spPr>
          <a:xfrm>
            <a:off x="7621161" y="2901752"/>
            <a:ext cx="3380404" cy="461665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240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Post exams Workshops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C05268-8F7B-4140-FEB5-52A672EB9BE6}"/>
              </a:ext>
            </a:extLst>
          </p:cNvPr>
          <p:cNvSpPr txBox="1"/>
          <p:nvPr/>
        </p:nvSpPr>
        <p:spPr>
          <a:xfrm>
            <a:off x="6945704" y="3984231"/>
            <a:ext cx="2789724" cy="461665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GB" sz="240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UCAS Registration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DD8BFE-C82B-3394-9152-710C802D298A}"/>
              </a:ext>
            </a:extLst>
          </p:cNvPr>
          <p:cNvSpPr txBox="1"/>
          <p:nvPr/>
        </p:nvSpPr>
        <p:spPr>
          <a:xfrm>
            <a:off x="8922030" y="3443307"/>
            <a:ext cx="3005748" cy="461665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GB" sz="240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Personal Statements</a:t>
            </a:r>
          </a:p>
        </p:txBody>
      </p:sp>
    </p:spTree>
    <p:extLst>
      <p:ext uri="{BB962C8B-B14F-4D97-AF65-F5344CB8AC3E}">
        <p14:creationId xmlns:p14="http://schemas.microsoft.com/office/powerpoint/2010/main" val="3349540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99E156-DC2B-8EB5-B874-77955F1304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643003-E9BB-544E-A538-8FBD2F4494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3997" y="5799"/>
            <a:ext cx="8126672" cy="6846401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4BD1064-3038-A6A9-E9C7-603B551ABF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9598323"/>
              </p:ext>
            </p:extLst>
          </p:nvPr>
        </p:nvGraphicFramePr>
        <p:xfrm>
          <a:off x="4063997" y="0"/>
          <a:ext cx="8128002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044536260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683907318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201436452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754854354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68743075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996790597"/>
                    </a:ext>
                  </a:extLst>
                </a:gridCol>
              </a:tblGrid>
              <a:tr h="116221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>
                        <a:alpha val="3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7069599"/>
                  </a:ext>
                </a:extLst>
              </a:tr>
              <a:tr h="116221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alpha val="2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5509493"/>
                  </a:ext>
                </a:extLst>
              </a:tr>
              <a:tr h="10469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1650401"/>
                  </a:ext>
                </a:extLst>
              </a:tr>
              <a:tr h="116221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8131468"/>
                  </a:ext>
                </a:extLst>
              </a:tr>
              <a:tr h="116221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8797752"/>
                  </a:ext>
                </a:extLst>
              </a:tr>
              <a:tr h="116221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alpha val="3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>
                        <a:alpha val="3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7972849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71C407E7-4185-F94D-C6FF-1515F29B6CA6}"/>
              </a:ext>
            </a:extLst>
          </p:cNvPr>
          <p:cNvSpPr txBox="1"/>
          <p:nvPr/>
        </p:nvSpPr>
        <p:spPr>
          <a:xfrm>
            <a:off x="170418" y="319319"/>
            <a:ext cx="4752528" cy="52322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kern="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Supercurricular engagement</a:t>
            </a:r>
            <a:endParaRPr lang="en-GB" sz="2800" dirty="0">
              <a:solidFill>
                <a:schemeClr val="tx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816DAB-892F-0AB1-00B8-3F42D283AB61}"/>
              </a:ext>
            </a:extLst>
          </p:cNvPr>
          <p:cNvSpPr txBox="1"/>
          <p:nvPr/>
        </p:nvSpPr>
        <p:spPr>
          <a:xfrm>
            <a:off x="252320" y="2269439"/>
            <a:ext cx="3233448" cy="52322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kern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Careers meetings</a:t>
            </a:r>
            <a:endParaRPr lang="en-GB" sz="2800">
              <a:solidFill>
                <a:schemeClr val="tx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321ACE-C970-E025-BADF-B6A8B9CE6707}"/>
              </a:ext>
            </a:extLst>
          </p:cNvPr>
          <p:cNvSpPr txBox="1"/>
          <p:nvPr/>
        </p:nvSpPr>
        <p:spPr>
          <a:xfrm>
            <a:off x="252320" y="6015461"/>
            <a:ext cx="4752528" cy="52322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kern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BWS UCAS Predicted grades</a:t>
            </a:r>
            <a:endParaRPr lang="en-GB" sz="2800">
              <a:solidFill>
                <a:schemeClr val="tx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4BC2700-1A5B-9539-3713-07B07CA96E6E}"/>
              </a:ext>
            </a:extLst>
          </p:cNvPr>
          <p:cNvSpPr txBox="1"/>
          <p:nvPr/>
        </p:nvSpPr>
        <p:spPr>
          <a:xfrm>
            <a:off x="252320" y="3879405"/>
            <a:ext cx="1809432" cy="480131"/>
          </a:xfrm>
          <a:prstGeom prst="rect">
            <a:avLst/>
          </a:prstGeom>
          <a:ln w="9525">
            <a:solidFill>
              <a:srgbClr val="00B0F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  <a:buClr>
                <a:srgbClr val="FFFFCC"/>
              </a:buClr>
              <a:buSzPct val="70000"/>
              <a:defRPr/>
            </a:pPr>
            <a:r>
              <a:rPr lang="en-GB" sz="2800" kern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Visits</a:t>
            </a:r>
          </a:p>
        </p:txBody>
      </p:sp>
    </p:spTree>
    <p:extLst>
      <p:ext uri="{BB962C8B-B14F-4D97-AF65-F5344CB8AC3E}">
        <p14:creationId xmlns:p14="http://schemas.microsoft.com/office/powerpoint/2010/main" val="90127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at a desk with a pen and notepads&#10;&#10;AI-generated content may be incorrect.">
            <a:extLst>
              <a:ext uri="{FF2B5EF4-FFF2-40B4-BE49-F238E27FC236}">
                <a16:creationId xmlns:a16="http://schemas.microsoft.com/office/drawing/2014/main" id="{6F35E936-6838-C79C-983C-47D61D0568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898"/>
            <a:ext cx="12192000" cy="681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6311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27D855-C9AA-0641-36E9-B65BC2453A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tree in front of a house&#10;&#10;Description automatically generated">
            <a:extLst>
              <a:ext uri="{FF2B5EF4-FFF2-40B4-BE49-F238E27FC236}">
                <a16:creationId xmlns:a16="http://schemas.microsoft.com/office/drawing/2014/main" id="{B6FAF113-A8B9-CBD9-5DFE-BF8478D468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9"/>
          <a:stretch/>
        </p:blipFill>
        <p:spPr>
          <a:xfrm>
            <a:off x="4063999" y="-4"/>
            <a:ext cx="8128002" cy="6848161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918EE98-5993-297B-6E99-425B8FCF42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2301411"/>
              </p:ext>
            </p:extLst>
          </p:nvPr>
        </p:nvGraphicFramePr>
        <p:xfrm>
          <a:off x="4063998" y="9843"/>
          <a:ext cx="8128002" cy="684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044536260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683907318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201436452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754854354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68743075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996790597"/>
                    </a:ext>
                  </a:extLst>
                </a:gridCol>
              </a:tblGrid>
              <a:tr h="114136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alpha val="3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7069599"/>
                  </a:ext>
                </a:extLst>
              </a:tr>
              <a:tr h="114136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5509493"/>
                  </a:ext>
                </a:extLst>
              </a:tr>
              <a:tr h="114136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1650401"/>
                  </a:ext>
                </a:extLst>
              </a:tr>
              <a:tr h="114136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8131468"/>
                  </a:ext>
                </a:extLst>
              </a:tr>
              <a:tr h="114136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8797752"/>
                  </a:ext>
                </a:extLst>
              </a:tr>
              <a:tr h="114136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alpha val="3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>
                        <a:alpha val="3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797284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394F8A8F-19E1-8C36-52E0-D0399AD6DB94}"/>
              </a:ext>
            </a:extLst>
          </p:cNvPr>
          <p:cNvSpPr txBox="1"/>
          <p:nvPr/>
        </p:nvSpPr>
        <p:spPr>
          <a:xfrm>
            <a:off x="151476" y="216629"/>
            <a:ext cx="5551419" cy="553998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300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value of Higher Education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4C498E-64CA-9F5C-35F5-BDBADF8DA887}"/>
              </a:ext>
            </a:extLst>
          </p:cNvPr>
          <p:cNvSpPr txBox="1"/>
          <p:nvPr/>
        </p:nvSpPr>
        <p:spPr>
          <a:xfrm>
            <a:off x="141776" y="2384195"/>
            <a:ext cx="5114912" cy="461665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240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 improve career prospects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69A951-FB75-D8E1-4D01-9A1F0ED43D14}"/>
              </a:ext>
            </a:extLst>
          </p:cNvPr>
          <p:cNvSpPr txBox="1"/>
          <p:nvPr/>
        </p:nvSpPr>
        <p:spPr>
          <a:xfrm>
            <a:off x="151476" y="2971687"/>
            <a:ext cx="5114912" cy="461665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240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 pursue a vocational path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83C4E9-826D-B37E-383B-538C392234D7}"/>
              </a:ext>
            </a:extLst>
          </p:cNvPr>
          <p:cNvSpPr txBox="1"/>
          <p:nvPr/>
        </p:nvSpPr>
        <p:spPr>
          <a:xfrm>
            <a:off x="151476" y="3542776"/>
            <a:ext cx="5114912" cy="461665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240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 earn a larger salary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8B1B3C-78B8-5CB7-B8DB-EF1D37E769CB}"/>
              </a:ext>
            </a:extLst>
          </p:cNvPr>
          <p:cNvSpPr txBox="1"/>
          <p:nvPr/>
        </p:nvSpPr>
        <p:spPr>
          <a:xfrm>
            <a:off x="141776" y="4115606"/>
            <a:ext cx="5134312" cy="461665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240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 develop skills for employment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F712C8-8777-DE45-4689-1C9DC7F5E8D8}"/>
              </a:ext>
            </a:extLst>
          </p:cNvPr>
          <p:cNvSpPr txBox="1"/>
          <p:nvPr/>
        </p:nvSpPr>
        <p:spPr>
          <a:xfrm>
            <a:off x="141776" y="4686317"/>
            <a:ext cx="6752800" cy="830997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240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 build self-confidence, independence and responsibility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2A1B87-042C-940E-76BA-86F542090EF6}"/>
              </a:ext>
            </a:extLst>
          </p:cNvPr>
          <p:cNvSpPr txBox="1"/>
          <p:nvPr/>
        </p:nvSpPr>
        <p:spPr>
          <a:xfrm>
            <a:off x="141776" y="5626360"/>
            <a:ext cx="5114912" cy="461665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240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Networking opportunities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00C47A-8820-42AD-6C80-5615576983D7}"/>
              </a:ext>
            </a:extLst>
          </p:cNvPr>
          <p:cNvSpPr txBox="1"/>
          <p:nvPr/>
        </p:nvSpPr>
        <p:spPr>
          <a:xfrm>
            <a:off x="141777" y="6237260"/>
            <a:ext cx="5134311" cy="461665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240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Social and recreational opportunities</a:t>
            </a:r>
          </a:p>
        </p:txBody>
      </p:sp>
    </p:spTree>
    <p:extLst>
      <p:ext uri="{BB962C8B-B14F-4D97-AF65-F5344CB8AC3E}">
        <p14:creationId xmlns:p14="http://schemas.microsoft.com/office/powerpoint/2010/main" val="952502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FEFFCE-4B8E-38CD-906B-9E783E7A53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globe&#10;&#10;Description automatically generated">
            <a:extLst>
              <a:ext uri="{FF2B5EF4-FFF2-40B4-BE49-F238E27FC236}">
                <a16:creationId xmlns:a16="http://schemas.microsoft.com/office/drawing/2014/main" id="{433307B1-E127-6F9F-33E4-822408F661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8C4A46-18B2-4537-9E7B-5FA260229550}"/>
              </a:ext>
            </a:extLst>
          </p:cNvPr>
          <p:cNvSpPr txBox="1"/>
          <p:nvPr/>
        </p:nvSpPr>
        <p:spPr>
          <a:xfrm>
            <a:off x="-16042" y="133196"/>
            <a:ext cx="61120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5400">
                <a:solidFill>
                  <a:schemeClr val="bg1"/>
                </a:solidFill>
                <a:latin typeface="Aptos" panose="020B00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Apprenticeships</a:t>
            </a:r>
            <a:endParaRPr lang="en-GB" sz="4400">
              <a:solidFill>
                <a:schemeClr val="bg1"/>
              </a:solidFill>
              <a:latin typeface="Bierstadt" panose="020B0004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582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DF0238-41E7-4336-8184-1F7998B325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45753A-28A7-887F-E05F-C85048AC36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3998" y="0"/>
            <a:ext cx="8128002" cy="6858000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BC51A16-AB22-182F-EFCB-F302449399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5010030"/>
              </p:ext>
            </p:extLst>
          </p:nvPr>
        </p:nvGraphicFramePr>
        <p:xfrm>
          <a:off x="4063998" y="9840"/>
          <a:ext cx="8128002" cy="684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044536260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683907318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201436452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754854354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68743075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996790597"/>
                    </a:ext>
                  </a:extLst>
                </a:gridCol>
              </a:tblGrid>
              <a:tr h="114136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alpha val="3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7069599"/>
                  </a:ext>
                </a:extLst>
              </a:tr>
              <a:tr h="114136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5509493"/>
                  </a:ext>
                </a:extLst>
              </a:tr>
              <a:tr h="114136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1650401"/>
                  </a:ext>
                </a:extLst>
              </a:tr>
              <a:tr h="114136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8131468"/>
                  </a:ext>
                </a:extLst>
              </a:tr>
              <a:tr h="114136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8797752"/>
                  </a:ext>
                </a:extLst>
              </a:tr>
              <a:tr h="114136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alpha val="3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alpha val="3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7972849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DF0B2FF2-819C-1D36-AB2C-7993FB0FE007}"/>
              </a:ext>
            </a:extLst>
          </p:cNvPr>
          <p:cNvSpPr txBox="1"/>
          <p:nvPr/>
        </p:nvSpPr>
        <p:spPr>
          <a:xfrm>
            <a:off x="2281411" y="3136612"/>
            <a:ext cx="2335234" cy="584775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320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Higher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BFC745-EA32-5BC8-30FF-2310D620830B}"/>
              </a:ext>
            </a:extLst>
          </p:cNvPr>
          <p:cNvSpPr txBox="1"/>
          <p:nvPr/>
        </p:nvSpPr>
        <p:spPr>
          <a:xfrm>
            <a:off x="1270384" y="4832546"/>
            <a:ext cx="2283227" cy="584775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320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Degree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FE4420-DD78-7F82-32FD-C3404F64ACF8}"/>
              </a:ext>
            </a:extLst>
          </p:cNvPr>
          <p:cNvSpPr txBox="1"/>
          <p:nvPr/>
        </p:nvSpPr>
        <p:spPr>
          <a:xfrm>
            <a:off x="280988" y="591531"/>
            <a:ext cx="2283227" cy="584775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320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Advanced</a:t>
            </a:r>
          </a:p>
        </p:txBody>
      </p:sp>
    </p:spTree>
    <p:extLst>
      <p:ext uri="{BB962C8B-B14F-4D97-AF65-F5344CB8AC3E}">
        <p14:creationId xmlns:p14="http://schemas.microsoft.com/office/powerpoint/2010/main" val="227158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art with different colored squares&#10;&#10;Description automatically generated">
            <a:extLst>
              <a:ext uri="{FF2B5EF4-FFF2-40B4-BE49-F238E27FC236}">
                <a16:creationId xmlns:a16="http://schemas.microsoft.com/office/drawing/2014/main" id="{5E6940F8-F560-7EC2-1D64-5CB744994E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320" y="-274320"/>
            <a:ext cx="12824460" cy="7292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0702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986B90-94A8-10B8-F1FA-20FE84EE8E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ree in front of a house&#10;&#10;Description automatically generated">
            <a:extLst>
              <a:ext uri="{FF2B5EF4-FFF2-40B4-BE49-F238E27FC236}">
                <a16:creationId xmlns:a16="http://schemas.microsoft.com/office/drawing/2014/main" id="{B29FB2F4-9AB7-553A-9FD0-9143A9C3B8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9"/>
          <a:stretch/>
        </p:blipFill>
        <p:spPr>
          <a:xfrm>
            <a:off x="13747" y="0"/>
            <a:ext cx="8128002" cy="6848161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C2CD813-887C-357F-81F7-ACCAFDE9AD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1253165"/>
              </p:ext>
            </p:extLst>
          </p:nvPr>
        </p:nvGraphicFramePr>
        <p:xfrm>
          <a:off x="13747" y="6178"/>
          <a:ext cx="8128002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044536260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683907318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201436452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754854354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68743075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996790597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7069599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5509493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1650401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8131468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alpha val="6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8797752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797284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D127A76-3819-DAE1-679E-6AC7B3E11F06}"/>
              </a:ext>
            </a:extLst>
          </p:cNvPr>
          <p:cNvSpPr txBox="1"/>
          <p:nvPr/>
        </p:nvSpPr>
        <p:spPr>
          <a:xfrm>
            <a:off x="8170279" y="6158788"/>
            <a:ext cx="3880081" cy="523220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GB" sz="280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value of HE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B49EDA-626F-C8D3-72AA-AC3527B8823B}"/>
              </a:ext>
            </a:extLst>
          </p:cNvPr>
          <p:cNvSpPr txBox="1"/>
          <p:nvPr/>
        </p:nvSpPr>
        <p:spPr>
          <a:xfrm>
            <a:off x="8426326" y="5281412"/>
            <a:ext cx="3487986" cy="523220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GB" sz="280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Support from BWS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64E4BD-3D62-BA51-4CC8-0A5531B4FCA6}"/>
              </a:ext>
            </a:extLst>
          </p:cNvPr>
          <p:cNvSpPr txBox="1"/>
          <p:nvPr/>
        </p:nvSpPr>
        <p:spPr>
          <a:xfrm>
            <a:off x="8170278" y="4404037"/>
            <a:ext cx="3880081" cy="523220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GB" sz="280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Funding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101DBD-6571-BBB7-2288-06D1A4760BD0}"/>
              </a:ext>
            </a:extLst>
          </p:cNvPr>
          <p:cNvSpPr txBox="1"/>
          <p:nvPr/>
        </p:nvSpPr>
        <p:spPr>
          <a:xfrm>
            <a:off x="7479809" y="3451826"/>
            <a:ext cx="4570550" cy="523220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280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How to make an application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BA1AFD-D192-0E34-95BB-FA64E261B030}"/>
              </a:ext>
            </a:extLst>
          </p:cNvPr>
          <p:cNvSpPr txBox="1"/>
          <p:nvPr/>
        </p:nvSpPr>
        <p:spPr>
          <a:xfrm>
            <a:off x="6784848" y="0"/>
            <a:ext cx="5407152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GB" sz="480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 introduction to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D6D593-3BF5-CB2E-5BB8-CCE40B3C6371}"/>
              </a:ext>
            </a:extLst>
          </p:cNvPr>
          <p:cNvSpPr txBox="1"/>
          <p:nvPr/>
        </p:nvSpPr>
        <p:spPr>
          <a:xfrm>
            <a:off x="9015984" y="764435"/>
            <a:ext cx="310007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GB" sz="480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Higher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GB" sz="480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Education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8085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23D085-3030-23F2-5400-1D387C58FB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ree in front of a house&#10;&#10;Description automatically generated">
            <a:extLst>
              <a:ext uri="{FF2B5EF4-FFF2-40B4-BE49-F238E27FC236}">
                <a16:creationId xmlns:a16="http://schemas.microsoft.com/office/drawing/2014/main" id="{C9359CA6-7205-41B4-4BDC-28E81D2D45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9"/>
          <a:stretch/>
        </p:blipFill>
        <p:spPr>
          <a:xfrm>
            <a:off x="4063999" y="-4"/>
            <a:ext cx="8128002" cy="6848161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9F59280-6D0D-4446-1CF0-0ACECB9C7B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1705765"/>
              </p:ext>
            </p:extLst>
          </p:nvPr>
        </p:nvGraphicFramePr>
        <p:xfrm>
          <a:off x="4063999" y="9843"/>
          <a:ext cx="8128002" cy="684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044536260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683907318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201436452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754854354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68743075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996790597"/>
                    </a:ext>
                  </a:extLst>
                </a:gridCol>
              </a:tblGrid>
              <a:tr h="114136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alpha val="3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7069599"/>
                  </a:ext>
                </a:extLst>
              </a:tr>
              <a:tr h="114136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5509493"/>
                  </a:ext>
                </a:extLst>
              </a:tr>
              <a:tr h="114136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1650401"/>
                  </a:ext>
                </a:extLst>
              </a:tr>
              <a:tr h="114136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8131468"/>
                  </a:ext>
                </a:extLst>
              </a:tr>
              <a:tr h="114136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8797752"/>
                  </a:ext>
                </a:extLst>
              </a:tr>
              <a:tr h="114136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alpha val="3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>
                        <a:alpha val="3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797284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0ED6202-086B-B09E-1B7A-0D96AC7F5E7B}"/>
              </a:ext>
            </a:extLst>
          </p:cNvPr>
          <p:cNvSpPr txBox="1"/>
          <p:nvPr/>
        </p:nvSpPr>
        <p:spPr>
          <a:xfrm>
            <a:off x="257711" y="5211766"/>
            <a:ext cx="2952328" cy="523220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2800">
                <a:solidFill>
                  <a:schemeClr val="tx2"/>
                </a:solidFill>
                <a:latin typeface="Lato" panose="020F0502020204030203" pitchFamily="34" charset="0"/>
              </a:rPr>
              <a:t>Russell Group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B69BEE-ECCD-3D88-CE4A-7C7F178A7F63}"/>
              </a:ext>
            </a:extLst>
          </p:cNvPr>
          <p:cNvSpPr txBox="1"/>
          <p:nvPr/>
        </p:nvSpPr>
        <p:spPr>
          <a:xfrm>
            <a:off x="1806689" y="3989663"/>
            <a:ext cx="2952328" cy="523220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2800">
                <a:solidFill>
                  <a:schemeClr val="tx2"/>
                </a:solidFill>
                <a:latin typeface="Lato" panose="020F0502020204030203" pitchFamily="34" charset="0"/>
              </a:rPr>
              <a:t>Post 1992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95475C-7784-EB68-3472-154432186AFC}"/>
              </a:ext>
            </a:extLst>
          </p:cNvPr>
          <p:cNvSpPr txBox="1"/>
          <p:nvPr/>
        </p:nvSpPr>
        <p:spPr>
          <a:xfrm>
            <a:off x="257711" y="2868337"/>
            <a:ext cx="2952328" cy="523220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2800">
                <a:solidFill>
                  <a:schemeClr val="tx2"/>
                </a:solidFill>
                <a:latin typeface="Lato" panose="020F0502020204030203" pitchFamily="34" charset="0"/>
              </a:rPr>
              <a:t>Plate Glass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D1DF08-A103-3676-C904-672928DDC39C}"/>
              </a:ext>
            </a:extLst>
          </p:cNvPr>
          <p:cNvSpPr txBox="1"/>
          <p:nvPr/>
        </p:nvSpPr>
        <p:spPr>
          <a:xfrm>
            <a:off x="257711" y="683192"/>
            <a:ext cx="2952328" cy="523220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2800">
                <a:solidFill>
                  <a:schemeClr val="tx2"/>
                </a:solidFill>
                <a:latin typeface="Lato" panose="020F0502020204030203" pitchFamily="34" charset="0"/>
              </a:rPr>
              <a:t>Ancient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1E94D4-9DB8-9B94-27DC-D9B85EE024AF}"/>
              </a:ext>
            </a:extLst>
          </p:cNvPr>
          <p:cNvSpPr txBox="1"/>
          <p:nvPr/>
        </p:nvSpPr>
        <p:spPr>
          <a:xfrm>
            <a:off x="837350" y="1760768"/>
            <a:ext cx="2952328" cy="523220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2800">
                <a:solidFill>
                  <a:schemeClr val="tx2"/>
                </a:solidFill>
                <a:latin typeface="Lato" panose="020F0502020204030203" pitchFamily="34" charset="0"/>
              </a:rPr>
              <a:t>Redbrick/Civic</a:t>
            </a:r>
          </a:p>
        </p:txBody>
      </p:sp>
    </p:spTree>
    <p:extLst>
      <p:ext uri="{BB962C8B-B14F-4D97-AF65-F5344CB8AC3E}">
        <p14:creationId xmlns:p14="http://schemas.microsoft.com/office/powerpoint/2010/main" val="217287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BCDC7C-2B48-3591-24C7-AF91FDC1CA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tree in front of a house&#10;&#10;Description automatically generated">
            <a:extLst>
              <a:ext uri="{FF2B5EF4-FFF2-40B4-BE49-F238E27FC236}">
                <a16:creationId xmlns:a16="http://schemas.microsoft.com/office/drawing/2014/main" id="{AE47F020-D08F-7234-2F1D-39D4429D67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9"/>
          <a:stretch/>
        </p:blipFill>
        <p:spPr>
          <a:xfrm>
            <a:off x="0" y="0"/>
            <a:ext cx="8128002" cy="6848161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2436AF5-D24D-55DB-BDFC-92EE219DF9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6623081"/>
              </p:ext>
            </p:extLst>
          </p:nvPr>
        </p:nvGraphicFramePr>
        <p:xfrm>
          <a:off x="0" y="-9839"/>
          <a:ext cx="8128002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044536260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683907318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201436452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754854354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68743075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996790597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7069599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5509493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1650401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8131468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alpha val="6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8797752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797284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AE16A4C2-E0DD-4F62-8E76-24E662F87CD1}"/>
              </a:ext>
            </a:extLst>
          </p:cNvPr>
          <p:cNvSpPr txBox="1"/>
          <p:nvPr/>
        </p:nvSpPr>
        <p:spPr>
          <a:xfrm>
            <a:off x="6703399" y="96151"/>
            <a:ext cx="4128310" cy="584775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3200" kern="0">
                <a:solidFill>
                  <a:schemeClr val="tx2"/>
                </a:solidFill>
                <a:latin typeface="Lato" panose="020F0502020204030203" pitchFamily="34" charset="0"/>
                <a:cs typeface="Levenim MT" pitchFamily="2" charset="-79"/>
              </a:rPr>
              <a:t>Qualifications offered</a:t>
            </a:r>
            <a:endParaRPr lang="en-GB" sz="3200">
              <a:solidFill>
                <a:schemeClr val="tx2"/>
              </a:solidFill>
              <a:latin typeface="Lato" panose="020F050202020403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86C3E1-1B04-E9B1-53C3-085161287315}"/>
              </a:ext>
            </a:extLst>
          </p:cNvPr>
          <p:cNvSpPr txBox="1"/>
          <p:nvPr/>
        </p:nvSpPr>
        <p:spPr>
          <a:xfrm>
            <a:off x="9999911" y="1343575"/>
            <a:ext cx="1981384" cy="523220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r" eaLnBrk="0" hangingPunct="0">
              <a:spcBef>
                <a:spcPts val="0"/>
              </a:spcBef>
              <a:buClr>
                <a:srgbClr val="FFFFCC"/>
              </a:buClr>
              <a:buSzPct val="70000"/>
              <a:defRPr/>
            </a:pPr>
            <a:r>
              <a:rPr lang="en-GB" sz="2800" kern="0">
                <a:solidFill>
                  <a:schemeClr val="tx2"/>
                </a:solidFill>
                <a:latin typeface="Lato" panose="020F0502020204030203" pitchFamily="34" charset="0"/>
                <a:cs typeface="Levenim MT" pitchFamily="2" charset="-79"/>
              </a:rPr>
              <a:t>Bachelor’s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3DBBFA-9F06-1126-84F4-98AA105EE55D}"/>
              </a:ext>
            </a:extLst>
          </p:cNvPr>
          <p:cNvSpPr txBox="1"/>
          <p:nvPr/>
        </p:nvSpPr>
        <p:spPr>
          <a:xfrm>
            <a:off x="8701179" y="1946638"/>
            <a:ext cx="3280116" cy="523220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r" eaLnBrk="0" hangingPunct="0">
              <a:spcBef>
                <a:spcPts val="0"/>
              </a:spcBef>
              <a:buClr>
                <a:srgbClr val="FFFFCC"/>
              </a:buClr>
              <a:buSzPct val="70000"/>
              <a:defRPr/>
            </a:pPr>
            <a:r>
              <a:rPr lang="en-GB" sz="2800" kern="0">
                <a:solidFill>
                  <a:schemeClr val="tx2"/>
                </a:solidFill>
                <a:latin typeface="Lato" panose="020F0502020204030203" pitchFamily="34" charset="0"/>
                <a:cs typeface="Levenim MT" pitchFamily="2" charset="-79"/>
              </a:rPr>
              <a:t>Integrated Master’s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DBC422-05A8-D72A-ED68-CF36F4C20987}"/>
              </a:ext>
            </a:extLst>
          </p:cNvPr>
          <p:cNvSpPr txBox="1"/>
          <p:nvPr/>
        </p:nvSpPr>
        <p:spPr>
          <a:xfrm>
            <a:off x="9335671" y="3844744"/>
            <a:ext cx="2645624" cy="523220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r" eaLnBrk="0" hangingPunct="0">
              <a:spcBef>
                <a:spcPts val="0"/>
              </a:spcBef>
              <a:buClr>
                <a:srgbClr val="FFFFCC"/>
              </a:buClr>
              <a:buSzPct val="70000"/>
              <a:defRPr/>
            </a:pPr>
            <a:r>
              <a:rPr lang="en-GB" sz="2800" kern="0">
                <a:solidFill>
                  <a:schemeClr val="tx2"/>
                </a:solidFill>
                <a:latin typeface="Lato" panose="020F0502020204030203" pitchFamily="34" charset="0"/>
                <a:cs typeface="Levenim MT" pitchFamily="2" charset="-79"/>
              </a:rPr>
              <a:t>Single Honours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90AF68-E74F-3C03-78E0-DCDDF7318020}"/>
              </a:ext>
            </a:extLst>
          </p:cNvPr>
          <p:cNvSpPr txBox="1"/>
          <p:nvPr/>
        </p:nvSpPr>
        <p:spPr>
          <a:xfrm>
            <a:off x="9747523" y="5633698"/>
            <a:ext cx="2252370" cy="523220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r" eaLnBrk="0" hangingPunct="0">
              <a:spcBef>
                <a:spcPts val="0"/>
              </a:spcBef>
              <a:buClr>
                <a:srgbClr val="FFFFCC"/>
              </a:buClr>
              <a:buSzPct val="70000"/>
              <a:defRPr/>
            </a:pPr>
            <a:r>
              <a:rPr lang="en-GB" sz="2800" kern="0">
                <a:solidFill>
                  <a:schemeClr val="tx2"/>
                </a:solidFill>
                <a:latin typeface="Lato" panose="020F0502020204030203" pitchFamily="34" charset="0"/>
                <a:cs typeface="Levenim MT" pitchFamily="2" charset="-79"/>
              </a:rPr>
              <a:t>Major/minor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E1FFD8-7F8B-697C-AB6F-34725D920EAC}"/>
              </a:ext>
            </a:extLst>
          </p:cNvPr>
          <p:cNvSpPr txBox="1"/>
          <p:nvPr/>
        </p:nvSpPr>
        <p:spPr>
          <a:xfrm>
            <a:off x="9354269" y="4449551"/>
            <a:ext cx="2645624" cy="523220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GB" sz="2800" kern="0">
                <a:solidFill>
                  <a:schemeClr val="tx2"/>
                </a:solidFill>
                <a:latin typeface="Lato" panose="020F0502020204030203" pitchFamily="34" charset="0"/>
                <a:cs typeface="Levenim MT" pitchFamily="2" charset="-79"/>
              </a:rPr>
              <a:t>Joint honours</a:t>
            </a:r>
            <a:endParaRPr lang="en-GB" sz="2800">
              <a:solidFill>
                <a:schemeClr val="tx2"/>
              </a:solidFill>
              <a:latin typeface="Lato" panose="020F050202020403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5B7B5A-E87B-92BB-036D-766D25BFB759}"/>
              </a:ext>
            </a:extLst>
          </p:cNvPr>
          <p:cNvSpPr txBox="1"/>
          <p:nvPr/>
        </p:nvSpPr>
        <p:spPr>
          <a:xfrm>
            <a:off x="10127686" y="5039810"/>
            <a:ext cx="1872207" cy="523220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r" eaLnBrk="0" hangingPunct="0">
              <a:spcBef>
                <a:spcPts val="0"/>
              </a:spcBef>
              <a:buClr>
                <a:srgbClr val="FFFFCC"/>
              </a:buClr>
              <a:buSzPct val="70000"/>
              <a:defRPr/>
            </a:pPr>
            <a:r>
              <a:rPr lang="en-GB" sz="2800" kern="0">
                <a:solidFill>
                  <a:schemeClr val="tx2"/>
                </a:solidFill>
                <a:latin typeface="Lato" panose="020F0502020204030203" pitchFamily="34" charset="0"/>
                <a:cs typeface="Levenim MT" pitchFamily="2" charset="-79"/>
              </a:rPr>
              <a:t>Combined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E71DF1-A51B-106F-CEDF-0A80BBDD95F8}"/>
              </a:ext>
            </a:extLst>
          </p:cNvPr>
          <p:cNvSpPr txBox="1"/>
          <p:nvPr/>
        </p:nvSpPr>
        <p:spPr>
          <a:xfrm>
            <a:off x="9020911" y="751594"/>
            <a:ext cx="2978982" cy="523220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GB" sz="2800" kern="0">
                <a:solidFill>
                  <a:schemeClr val="tx2"/>
                </a:solidFill>
                <a:latin typeface="Lato" panose="020F0502020204030203" pitchFamily="34" charset="0"/>
                <a:cs typeface="Levenim MT" pitchFamily="2" charset="-79"/>
              </a:rPr>
              <a:t>Foundation/HND </a:t>
            </a:r>
            <a:endParaRPr lang="en-GB" sz="2800">
              <a:solidFill>
                <a:schemeClr val="tx2"/>
              </a:solidFill>
              <a:latin typeface="Lato" panose="020F050202020403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59E2E8-B7DC-5D08-885F-A07008B848AC}"/>
              </a:ext>
            </a:extLst>
          </p:cNvPr>
          <p:cNvSpPr txBox="1"/>
          <p:nvPr/>
        </p:nvSpPr>
        <p:spPr>
          <a:xfrm>
            <a:off x="10059639" y="6223957"/>
            <a:ext cx="1940254" cy="523220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r" eaLnBrk="0" hangingPunct="0">
              <a:spcBef>
                <a:spcPts val="0"/>
              </a:spcBef>
              <a:buClr>
                <a:srgbClr val="FFFFCC"/>
              </a:buClr>
              <a:buSzPct val="70000"/>
              <a:defRPr/>
            </a:pPr>
            <a:r>
              <a:rPr lang="en-GB" sz="2800" kern="0">
                <a:solidFill>
                  <a:schemeClr val="tx2"/>
                </a:solidFill>
                <a:latin typeface="Lato" panose="020F0502020204030203" pitchFamily="34" charset="0"/>
                <a:cs typeface="Levenim MT" pitchFamily="2" charset="-79"/>
              </a:rPr>
              <a:t>Sandwich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A33C2A3-7D94-EF4C-8B77-A5A75BDA1F54}"/>
              </a:ext>
            </a:extLst>
          </p:cNvPr>
          <p:cNvSpPr txBox="1"/>
          <p:nvPr/>
        </p:nvSpPr>
        <p:spPr>
          <a:xfrm>
            <a:off x="9960662" y="2549701"/>
            <a:ext cx="2020633" cy="523220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GB" sz="2800" kern="0">
                <a:solidFill>
                  <a:schemeClr val="tx2"/>
                </a:solidFill>
                <a:latin typeface="Lato" panose="020F0502020204030203" pitchFamily="34" charset="0"/>
                <a:cs typeface="Levenim MT" pitchFamily="2" charset="-79"/>
              </a:rPr>
              <a:t>Foundation </a:t>
            </a:r>
            <a:endParaRPr lang="en-GB" sz="2800">
              <a:solidFill>
                <a:schemeClr val="tx2"/>
              </a:solidFill>
              <a:latin typeface="Lato" panose="020F050202020403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A3CC49-81D2-DFB1-4808-30752A34B038}"/>
              </a:ext>
            </a:extLst>
          </p:cNvPr>
          <p:cNvSpPr txBox="1"/>
          <p:nvPr/>
        </p:nvSpPr>
        <p:spPr>
          <a:xfrm>
            <a:off x="6839712" y="3226449"/>
            <a:ext cx="3925621" cy="584775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GB" sz="3200" kern="0">
                <a:solidFill>
                  <a:schemeClr val="tx2"/>
                </a:solidFill>
                <a:latin typeface="Lato" panose="020F0502020204030203" pitchFamily="34" charset="0"/>
                <a:cs typeface="Levenim MT" pitchFamily="2" charset="-79"/>
              </a:rPr>
              <a:t>Types of first degree </a:t>
            </a:r>
            <a:endParaRPr lang="en-GB" sz="3200">
              <a:solidFill>
                <a:schemeClr val="tx2"/>
              </a:solidFill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365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BD0A4D-1BB9-4A64-634C-91FCA6D5F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tree in front of a house&#10;&#10;Description automatically generated">
            <a:extLst>
              <a:ext uri="{FF2B5EF4-FFF2-40B4-BE49-F238E27FC236}">
                <a16:creationId xmlns:a16="http://schemas.microsoft.com/office/drawing/2014/main" id="{C70839A7-AE71-04B6-6EA3-EE7268D1D7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9"/>
          <a:stretch/>
        </p:blipFill>
        <p:spPr>
          <a:xfrm>
            <a:off x="4063999" y="-4"/>
            <a:ext cx="8128002" cy="6848161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2D15FF0-A231-D92D-778C-22F29F7F42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876423"/>
              </p:ext>
            </p:extLst>
          </p:nvPr>
        </p:nvGraphicFramePr>
        <p:xfrm>
          <a:off x="4063999" y="9843"/>
          <a:ext cx="8128002" cy="6867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044536260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683907318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201436452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754854354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68743075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996790597"/>
                    </a:ext>
                  </a:extLst>
                </a:gridCol>
              </a:tblGrid>
              <a:tr h="11446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alpha val="3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7069599"/>
                  </a:ext>
                </a:extLst>
              </a:tr>
              <a:tr h="11446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5509493"/>
                  </a:ext>
                </a:extLst>
              </a:tr>
              <a:tr h="11446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1650401"/>
                  </a:ext>
                </a:extLst>
              </a:tr>
              <a:tr h="11446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8131468"/>
                  </a:ext>
                </a:extLst>
              </a:tr>
              <a:tr h="11446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8797752"/>
                  </a:ext>
                </a:extLst>
              </a:tr>
              <a:tr h="11446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alpha val="3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>
                        <a:alpha val="3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797284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8DF92B3-0944-B2AB-4A37-E871061CBACC}"/>
              </a:ext>
            </a:extLst>
          </p:cNvPr>
          <p:cNvSpPr txBox="1"/>
          <p:nvPr/>
        </p:nvSpPr>
        <p:spPr>
          <a:xfrm>
            <a:off x="99007" y="91391"/>
            <a:ext cx="3536888" cy="584775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3200" kern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Subjects</a:t>
            </a:r>
            <a:endParaRPr lang="en-GB" sz="3200">
              <a:solidFill>
                <a:schemeClr val="tx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6D313E-1861-163D-EB24-33D5CAFCA489}"/>
              </a:ext>
            </a:extLst>
          </p:cNvPr>
          <p:cNvSpPr txBox="1"/>
          <p:nvPr/>
        </p:nvSpPr>
        <p:spPr>
          <a:xfrm>
            <a:off x="2468423" y="1550642"/>
            <a:ext cx="1167471" cy="523220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r" eaLnBrk="0" hangingPunct="0">
              <a:spcBef>
                <a:spcPts val="0"/>
              </a:spcBef>
              <a:buClr>
                <a:srgbClr val="FFFFCC"/>
              </a:buClr>
              <a:buSzPct val="70000"/>
              <a:defRPr/>
            </a:pPr>
            <a:r>
              <a:rPr lang="en-GB" sz="2800" kern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C7306A-7746-B3F0-F1F3-1955186C2335}"/>
              </a:ext>
            </a:extLst>
          </p:cNvPr>
          <p:cNvSpPr txBox="1"/>
          <p:nvPr/>
        </p:nvSpPr>
        <p:spPr>
          <a:xfrm>
            <a:off x="1632648" y="2168241"/>
            <a:ext cx="2016222" cy="523220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r" eaLnBrk="0" hangingPunct="0">
              <a:spcBef>
                <a:spcPts val="0"/>
              </a:spcBef>
              <a:buClr>
                <a:srgbClr val="FFFFCC"/>
              </a:buClr>
              <a:buSzPct val="70000"/>
              <a:defRPr/>
            </a:pPr>
            <a:r>
              <a:rPr lang="en-GB" sz="2800" kern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Vocational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C77218-E90D-3212-9F72-4F3D5206A767}"/>
              </a:ext>
            </a:extLst>
          </p:cNvPr>
          <p:cNvSpPr txBox="1"/>
          <p:nvPr/>
        </p:nvSpPr>
        <p:spPr>
          <a:xfrm>
            <a:off x="2365089" y="3524139"/>
            <a:ext cx="1369392" cy="523220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r" eaLnBrk="0" hangingPunct="0">
              <a:spcBef>
                <a:spcPts val="0"/>
              </a:spcBef>
              <a:buClr>
                <a:srgbClr val="FFFFCC"/>
              </a:buClr>
              <a:buSzPct val="70000"/>
              <a:defRPr/>
            </a:pPr>
            <a:r>
              <a:rPr lang="en-GB" sz="2800" kern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Size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74DECF-68C7-D434-F986-AF4E9F1A48FC}"/>
              </a:ext>
            </a:extLst>
          </p:cNvPr>
          <p:cNvSpPr txBox="1"/>
          <p:nvPr/>
        </p:nvSpPr>
        <p:spPr>
          <a:xfrm>
            <a:off x="935433" y="5377559"/>
            <a:ext cx="2821328" cy="523220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r" eaLnBrk="0" hangingPunct="0">
              <a:spcBef>
                <a:spcPts val="0"/>
              </a:spcBef>
              <a:buClr>
                <a:srgbClr val="FFFFCC"/>
              </a:buClr>
              <a:buSzPct val="70000"/>
              <a:defRPr/>
            </a:pPr>
            <a:r>
              <a:rPr lang="en-GB" sz="2800" kern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Accommodation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50D025-3566-4F51-B93C-226D7443A295}"/>
              </a:ext>
            </a:extLst>
          </p:cNvPr>
          <p:cNvSpPr txBox="1"/>
          <p:nvPr/>
        </p:nvSpPr>
        <p:spPr>
          <a:xfrm>
            <a:off x="1934282" y="4134203"/>
            <a:ext cx="1800199" cy="523220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GB" sz="280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Location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DFD65F-FBD7-91F5-EB75-7381033CF3A9}"/>
              </a:ext>
            </a:extLst>
          </p:cNvPr>
          <p:cNvSpPr txBox="1"/>
          <p:nvPr/>
        </p:nvSpPr>
        <p:spPr>
          <a:xfrm>
            <a:off x="2204998" y="4744267"/>
            <a:ext cx="1551763" cy="523220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r" eaLnBrk="0" hangingPunct="0">
              <a:spcBef>
                <a:spcPts val="0"/>
              </a:spcBef>
              <a:buClr>
                <a:srgbClr val="FFFFCC"/>
              </a:buClr>
              <a:buSzPct val="70000"/>
              <a:defRPr/>
            </a:pPr>
            <a:r>
              <a:rPr lang="en-GB" sz="2800" kern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Facilities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FDC40C-57EF-5AA0-64B7-C40014049E64}"/>
              </a:ext>
            </a:extLst>
          </p:cNvPr>
          <p:cNvSpPr txBox="1"/>
          <p:nvPr/>
        </p:nvSpPr>
        <p:spPr>
          <a:xfrm>
            <a:off x="62074" y="2844225"/>
            <a:ext cx="3672407" cy="584775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3200" kern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Institutions</a:t>
            </a:r>
            <a:endParaRPr lang="en-GB" sz="3200">
              <a:solidFill>
                <a:schemeClr val="tx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EBF818-409C-CED0-C04D-27CC805ECA7F}"/>
              </a:ext>
            </a:extLst>
          </p:cNvPr>
          <p:cNvSpPr txBox="1"/>
          <p:nvPr/>
        </p:nvSpPr>
        <p:spPr>
          <a:xfrm>
            <a:off x="851085" y="878680"/>
            <a:ext cx="2784809" cy="523220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GB" sz="2800" kern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 level subjects </a:t>
            </a:r>
            <a:endParaRPr lang="en-GB" sz="2800">
              <a:solidFill>
                <a:schemeClr val="tx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E8A36F-F81D-0FF4-9F4C-D6AA87CAEC81}"/>
              </a:ext>
            </a:extLst>
          </p:cNvPr>
          <p:cNvSpPr txBox="1"/>
          <p:nvPr/>
        </p:nvSpPr>
        <p:spPr>
          <a:xfrm>
            <a:off x="73375" y="6243389"/>
            <a:ext cx="2388326" cy="523220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r" eaLnBrk="0" hangingPunct="0">
              <a:spcBef>
                <a:spcPts val="0"/>
              </a:spcBef>
              <a:buClr>
                <a:srgbClr val="FFFFCC"/>
              </a:buClr>
              <a:buSzPct val="70000"/>
              <a:defRPr/>
            </a:pPr>
            <a:r>
              <a:rPr lang="en-GB" sz="2800" kern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League tables</a:t>
            </a:r>
          </a:p>
        </p:txBody>
      </p:sp>
    </p:spTree>
    <p:extLst>
      <p:ext uri="{BB962C8B-B14F-4D97-AF65-F5344CB8AC3E}">
        <p14:creationId xmlns:p14="http://schemas.microsoft.com/office/powerpoint/2010/main" val="644975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BC2CB8-F060-C3DC-E7E3-19F9C50B6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ree in front of a house&#10;&#10;Description automatically generated">
            <a:extLst>
              <a:ext uri="{FF2B5EF4-FFF2-40B4-BE49-F238E27FC236}">
                <a16:creationId xmlns:a16="http://schemas.microsoft.com/office/drawing/2014/main" id="{3BEBC8A9-4FAA-30CA-0493-2E9F4B39B4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9"/>
          <a:stretch/>
        </p:blipFill>
        <p:spPr>
          <a:xfrm>
            <a:off x="-4" y="9839"/>
            <a:ext cx="8128002" cy="6848161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88BC551-8ACC-0C9C-2106-C4546075FE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6925102"/>
              </p:ext>
            </p:extLst>
          </p:nvPr>
        </p:nvGraphicFramePr>
        <p:xfrm>
          <a:off x="-8" y="12964"/>
          <a:ext cx="8128002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044536260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683907318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201436452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754854354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68743075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996790597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7069599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5509493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1650401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alpha val="3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8131468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alpha val="6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8797752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797284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19400BA-4B27-9A04-D538-D90DEC668E85}"/>
              </a:ext>
            </a:extLst>
          </p:cNvPr>
          <p:cNvSpPr txBox="1"/>
          <p:nvPr/>
        </p:nvSpPr>
        <p:spPr>
          <a:xfrm>
            <a:off x="8128002" y="0"/>
            <a:ext cx="3859683" cy="646331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How to Apply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383CBB-9465-2C71-ECF7-B6A29A50B79A}"/>
              </a:ext>
            </a:extLst>
          </p:cNvPr>
          <p:cNvSpPr txBox="1"/>
          <p:nvPr/>
        </p:nvSpPr>
        <p:spPr>
          <a:xfrm>
            <a:off x="8759839" y="1585552"/>
            <a:ext cx="3355921" cy="461665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process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82ECE0-E4A3-37C0-B812-9F7AFF28A6AF}"/>
              </a:ext>
            </a:extLst>
          </p:cNvPr>
          <p:cNvSpPr txBox="1"/>
          <p:nvPr/>
        </p:nvSpPr>
        <p:spPr>
          <a:xfrm>
            <a:off x="9285402" y="3072815"/>
            <a:ext cx="2830358" cy="461665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GB" sz="240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Extra and Clearing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638712-5B3D-B343-04B0-9E86955025AB}"/>
              </a:ext>
            </a:extLst>
          </p:cNvPr>
          <p:cNvSpPr txBox="1"/>
          <p:nvPr/>
        </p:nvSpPr>
        <p:spPr>
          <a:xfrm>
            <a:off x="9549353" y="3844900"/>
            <a:ext cx="2566407" cy="461665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GB" sz="240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Admissions tests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F6DB44-EC9F-A29B-6C4A-D6F230175D85}"/>
              </a:ext>
            </a:extLst>
          </p:cNvPr>
          <p:cNvSpPr txBox="1"/>
          <p:nvPr/>
        </p:nvSpPr>
        <p:spPr>
          <a:xfrm>
            <a:off x="7163281" y="6127238"/>
            <a:ext cx="4934769" cy="523220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GB" sz="240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Art and Design</a:t>
            </a:r>
            <a:r>
              <a:rPr lang="en-GB" sz="280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- </a:t>
            </a:r>
            <a:r>
              <a:rPr lang="en-GB" sz="200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Foundation courses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7CFD4D-016E-B953-4F0C-4D8E9C0D5664}"/>
              </a:ext>
            </a:extLst>
          </p:cNvPr>
          <p:cNvSpPr txBox="1"/>
          <p:nvPr/>
        </p:nvSpPr>
        <p:spPr>
          <a:xfrm>
            <a:off x="8494694" y="2225291"/>
            <a:ext cx="1767593" cy="461665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GB" sz="240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October 15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5FF3B7-3186-8B1C-98AA-79453E1D2309}"/>
              </a:ext>
            </a:extLst>
          </p:cNvPr>
          <p:cNvSpPr txBox="1"/>
          <p:nvPr/>
        </p:nvSpPr>
        <p:spPr>
          <a:xfrm>
            <a:off x="8783449" y="939828"/>
            <a:ext cx="3332311" cy="461665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UCAS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059E0A-92A6-D6F5-FA5C-AC1FDAF88F02}"/>
              </a:ext>
            </a:extLst>
          </p:cNvPr>
          <p:cNvSpPr txBox="1"/>
          <p:nvPr/>
        </p:nvSpPr>
        <p:spPr>
          <a:xfrm>
            <a:off x="10373803" y="2218139"/>
            <a:ext cx="1741958" cy="461665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January 13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D0D74E-4E29-2F95-CBFA-D5FAD00B4850}"/>
              </a:ext>
            </a:extLst>
          </p:cNvPr>
          <p:cNvSpPr txBox="1"/>
          <p:nvPr/>
        </p:nvSpPr>
        <p:spPr>
          <a:xfrm>
            <a:off x="9662474" y="5499299"/>
            <a:ext cx="2434910" cy="461665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GB" sz="240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Conservatoires</a:t>
            </a:r>
          </a:p>
        </p:txBody>
      </p:sp>
    </p:spTree>
    <p:extLst>
      <p:ext uri="{BB962C8B-B14F-4D97-AF65-F5344CB8AC3E}">
        <p14:creationId xmlns:p14="http://schemas.microsoft.com/office/powerpoint/2010/main" val="2628821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12BF954DCEF6D409D50063525425CA2" ma:contentTypeVersion="17" ma:contentTypeDescription="Create a new document." ma:contentTypeScope="" ma:versionID="416772bb2f835a702928175d1b4eaa52">
  <xsd:schema xmlns:xsd="http://www.w3.org/2001/XMLSchema" xmlns:xs="http://www.w3.org/2001/XMLSchema" xmlns:p="http://schemas.microsoft.com/office/2006/metadata/properties" xmlns:ns3="04b56c94-4a1e-4c4b-ad07-8821e7fd7700" xmlns:ns4="c7024cf6-b6ae-4b82-85bc-d391bbd7b78d" targetNamespace="http://schemas.microsoft.com/office/2006/metadata/properties" ma:root="true" ma:fieldsID="1c1baca0122334f15104799765fa7c70" ns3:_="" ns4:_="">
    <xsd:import namespace="04b56c94-4a1e-4c4b-ad07-8821e7fd7700"/>
    <xsd:import namespace="c7024cf6-b6ae-4b82-85bc-d391bbd7b78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b56c94-4a1e-4c4b-ad07-8821e7fd770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3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024cf6-b6ae-4b82-85bc-d391bbd7b78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04b56c94-4a1e-4c4b-ad07-8821e7fd7700" xsi:nil="true"/>
  </documentManagement>
</p:properties>
</file>

<file path=customXml/itemProps1.xml><?xml version="1.0" encoding="utf-8"?>
<ds:datastoreItem xmlns:ds="http://schemas.openxmlformats.org/officeDocument/2006/customXml" ds:itemID="{0492B777-3B09-4F3C-B54D-A8B85D9DFF0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219E8A5-5FA2-4300-B661-7FA8CC7EF6A6}">
  <ds:schemaRefs>
    <ds:schemaRef ds:uri="04b56c94-4a1e-4c4b-ad07-8821e7fd7700"/>
    <ds:schemaRef ds:uri="c7024cf6-b6ae-4b82-85bc-d391bbd7b78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28B05FD-B305-4B4A-B625-48FFFF514611}">
  <ds:schemaRefs>
    <ds:schemaRef ds:uri="c7024cf6-b6ae-4b82-85bc-d391bbd7b78d"/>
    <ds:schemaRef ds:uri="http://purl.org/dc/terms/"/>
    <ds:schemaRef ds:uri="http://purl.org/dc/elements/1.1/"/>
    <ds:schemaRef ds:uri="http://www.w3.org/XML/1998/namespace"/>
    <ds:schemaRef ds:uri="http://purl.org/dc/dcmitype/"/>
    <ds:schemaRef ds:uri="04b56c94-4a1e-4c4b-ad07-8821e7fd7700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247</Words>
  <Application>Microsoft Office PowerPoint</Application>
  <PresentationFormat>Widescreen</PresentationFormat>
  <Paragraphs>105</Paragraphs>
  <Slides>17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Aptos</vt:lpstr>
      <vt:lpstr>Aptos Display</vt:lpstr>
      <vt:lpstr>Arial</vt:lpstr>
      <vt:lpstr>Bierstadt</vt:lpstr>
      <vt:lpstr>Lato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 Armstrong</dc:creator>
  <cp:lastModifiedBy>S Armstrong</cp:lastModifiedBy>
  <cp:revision>4</cp:revision>
  <cp:lastPrinted>2026-01-22T12:45:16Z</cp:lastPrinted>
  <dcterms:created xsi:type="dcterms:W3CDTF">2025-01-21T17:26:47Z</dcterms:created>
  <dcterms:modified xsi:type="dcterms:W3CDTF">2026-01-23T11:12:46Z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0x010100C12BF954DCEF6D409D50063525425CA2</vt:lpwstr>
  </property>
</Properties>
</file>